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259" r:id="rId3"/>
    <p:sldId id="261" r:id="rId4"/>
    <p:sldId id="273" r:id="rId5"/>
    <p:sldId id="265" r:id="rId6"/>
    <p:sldId id="266" r:id="rId7"/>
    <p:sldId id="267" r:id="rId8"/>
    <p:sldId id="268" r:id="rId9"/>
    <p:sldId id="269" r:id="rId10"/>
    <p:sldId id="275" r:id="rId11"/>
    <p:sldId id="272" r:id="rId12"/>
    <p:sldId id="263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D9E"/>
    <a:srgbClr val="40779C"/>
    <a:srgbClr val="4A80A1"/>
    <a:srgbClr val="5185A5"/>
    <a:srgbClr val="4F82A5"/>
    <a:srgbClr val="40779E"/>
    <a:srgbClr val="4D809D"/>
    <a:srgbClr val="7FA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ABAAD-2859-DF4B-813F-86D532D0DE8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E7F425-F758-124B-B529-0ACEE3E5179D}">
      <dgm:prSet phldrT="[Text]"/>
      <dgm:spPr/>
      <dgm:t>
        <a:bodyPr/>
        <a:lstStyle/>
        <a:p>
          <a:r>
            <a:rPr lang="en-GB" dirty="0"/>
            <a:t>President</a:t>
          </a:r>
        </a:p>
      </dgm:t>
    </dgm:pt>
    <dgm:pt modelId="{5A20DEB4-B62D-0045-B7FE-7067B1AF71E9}" type="parTrans" cxnId="{264A3F3B-0600-CA4A-9B42-6DB45786E23A}">
      <dgm:prSet/>
      <dgm:spPr/>
      <dgm:t>
        <a:bodyPr/>
        <a:lstStyle/>
        <a:p>
          <a:endParaRPr lang="en-GB"/>
        </a:p>
      </dgm:t>
    </dgm:pt>
    <dgm:pt modelId="{58D3EA21-AB41-D348-AFC1-98AA70468CA1}" type="sibTrans" cxnId="{264A3F3B-0600-CA4A-9B42-6DB45786E23A}">
      <dgm:prSet/>
      <dgm:spPr/>
      <dgm:t>
        <a:bodyPr/>
        <a:lstStyle/>
        <a:p>
          <a:endParaRPr lang="en-GB"/>
        </a:p>
      </dgm:t>
    </dgm:pt>
    <dgm:pt modelId="{E9CBF0DF-6AA4-DA47-B90F-A4000A249BC2}" type="asst">
      <dgm:prSet phldrT="[Text]"/>
      <dgm:spPr/>
      <dgm:t>
        <a:bodyPr/>
        <a:lstStyle/>
        <a:p>
          <a:r>
            <a:rPr lang="en-GB" dirty="0"/>
            <a:t>Vice President</a:t>
          </a:r>
        </a:p>
      </dgm:t>
    </dgm:pt>
    <dgm:pt modelId="{702CA01E-0231-1F4D-A2F7-78359610409A}" type="parTrans" cxnId="{2D54745B-A61A-8348-ADC0-814DDFECCA06}">
      <dgm:prSet/>
      <dgm:spPr/>
      <dgm:t>
        <a:bodyPr/>
        <a:lstStyle/>
        <a:p>
          <a:endParaRPr lang="en-GB"/>
        </a:p>
      </dgm:t>
    </dgm:pt>
    <dgm:pt modelId="{71E79389-408A-7E41-B2B7-DB171F42367E}" type="sibTrans" cxnId="{2D54745B-A61A-8348-ADC0-814DDFECCA06}">
      <dgm:prSet/>
      <dgm:spPr/>
      <dgm:t>
        <a:bodyPr/>
        <a:lstStyle/>
        <a:p>
          <a:endParaRPr lang="en-GB"/>
        </a:p>
      </dgm:t>
    </dgm:pt>
    <dgm:pt modelId="{4C5D2B13-7ED8-B94E-B8B4-573C24085974}">
      <dgm:prSet phldrT="[Text]"/>
      <dgm:spPr/>
      <dgm:t>
        <a:bodyPr/>
        <a:lstStyle/>
        <a:p>
          <a:r>
            <a:rPr lang="en-GB" dirty="0"/>
            <a:t>General Secretary</a:t>
          </a:r>
        </a:p>
      </dgm:t>
    </dgm:pt>
    <dgm:pt modelId="{26CD1540-536E-F844-B6C5-B9976EC84A49}" type="parTrans" cxnId="{E6785544-30D4-B64D-8FC8-29F494D7F966}">
      <dgm:prSet/>
      <dgm:spPr/>
      <dgm:t>
        <a:bodyPr/>
        <a:lstStyle/>
        <a:p>
          <a:endParaRPr lang="en-GB"/>
        </a:p>
      </dgm:t>
    </dgm:pt>
    <dgm:pt modelId="{E358C9E8-0C55-4844-8389-234D1E9E6283}" type="sibTrans" cxnId="{E6785544-30D4-B64D-8FC8-29F494D7F966}">
      <dgm:prSet/>
      <dgm:spPr/>
      <dgm:t>
        <a:bodyPr/>
        <a:lstStyle/>
        <a:p>
          <a:endParaRPr lang="en-GB"/>
        </a:p>
      </dgm:t>
    </dgm:pt>
    <dgm:pt modelId="{D6CD26AD-91DB-AD43-BE16-B55CB9804DAB}">
      <dgm:prSet phldrT="[Text]"/>
      <dgm:spPr/>
      <dgm:t>
        <a:bodyPr/>
        <a:lstStyle/>
        <a:p>
          <a:r>
            <a:rPr lang="en-GB" dirty="0"/>
            <a:t>Initiatives Leads</a:t>
          </a:r>
        </a:p>
      </dgm:t>
    </dgm:pt>
    <dgm:pt modelId="{F494ED38-A8B8-CB4F-9AC5-604B60EA16F4}" type="parTrans" cxnId="{1C53F74C-D8E8-C341-B18C-560EF5F84D39}">
      <dgm:prSet/>
      <dgm:spPr/>
      <dgm:t>
        <a:bodyPr/>
        <a:lstStyle/>
        <a:p>
          <a:endParaRPr lang="en-GB"/>
        </a:p>
      </dgm:t>
    </dgm:pt>
    <dgm:pt modelId="{A2C62E64-8317-9B4E-B7C4-71DAD241D115}" type="sibTrans" cxnId="{1C53F74C-D8E8-C341-B18C-560EF5F84D39}">
      <dgm:prSet/>
      <dgm:spPr/>
      <dgm:t>
        <a:bodyPr/>
        <a:lstStyle/>
        <a:p>
          <a:endParaRPr lang="en-GB"/>
        </a:p>
      </dgm:t>
    </dgm:pt>
    <dgm:pt modelId="{DF23E07B-C842-FA4A-AF1D-10688F15FF52}">
      <dgm:prSet phldrT="[Text]"/>
      <dgm:spPr/>
      <dgm:t>
        <a:bodyPr/>
        <a:lstStyle/>
        <a:p>
          <a:r>
            <a:rPr lang="en-GB" dirty="0"/>
            <a:t>Treasurer</a:t>
          </a:r>
        </a:p>
      </dgm:t>
    </dgm:pt>
    <dgm:pt modelId="{98A5E5B1-D9F3-6B41-B923-88CA4F6710F0}" type="parTrans" cxnId="{8F5698BD-4834-874B-8EC8-8CE755ED9937}">
      <dgm:prSet/>
      <dgm:spPr/>
      <dgm:t>
        <a:bodyPr/>
        <a:lstStyle/>
        <a:p>
          <a:endParaRPr lang="en-GB"/>
        </a:p>
      </dgm:t>
    </dgm:pt>
    <dgm:pt modelId="{882CA7DB-D5B2-A546-8079-DAAE7BD5345C}" type="sibTrans" cxnId="{8F5698BD-4834-874B-8EC8-8CE755ED9937}">
      <dgm:prSet/>
      <dgm:spPr/>
      <dgm:t>
        <a:bodyPr/>
        <a:lstStyle/>
        <a:p>
          <a:endParaRPr lang="en-GB"/>
        </a:p>
      </dgm:t>
    </dgm:pt>
    <dgm:pt modelId="{26BF5213-CA81-8249-8BB3-742B792B2F36}">
      <dgm:prSet phldrT="[Text]"/>
      <dgm:spPr/>
      <dgm:t>
        <a:bodyPr/>
        <a:lstStyle/>
        <a:p>
          <a:r>
            <a:rPr lang="en-GB" dirty="0"/>
            <a:t>Collaborative Projects</a:t>
          </a:r>
        </a:p>
      </dgm:t>
    </dgm:pt>
    <dgm:pt modelId="{5243722D-5C49-D442-8C40-F93A61FCE39E}" type="parTrans" cxnId="{06CAB0C4-41AE-BC4B-A6F6-7DAA31422BAF}">
      <dgm:prSet/>
      <dgm:spPr/>
      <dgm:t>
        <a:bodyPr/>
        <a:lstStyle/>
        <a:p>
          <a:endParaRPr lang="en-GB"/>
        </a:p>
      </dgm:t>
    </dgm:pt>
    <dgm:pt modelId="{F594B2B1-1954-A940-A983-09B236BB50CF}" type="sibTrans" cxnId="{06CAB0C4-41AE-BC4B-A6F6-7DAA31422BAF}">
      <dgm:prSet/>
      <dgm:spPr/>
      <dgm:t>
        <a:bodyPr/>
        <a:lstStyle/>
        <a:p>
          <a:endParaRPr lang="en-GB"/>
        </a:p>
      </dgm:t>
    </dgm:pt>
    <dgm:pt modelId="{C75687DF-44DF-0B44-9447-C188325010B0}">
      <dgm:prSet phldrT="[Text]"/>
      <dgm:spPr/>
      <dgm:t>
        <a:bodyPr/>
        <a:lstStyle/>
        <a:p>
          <a:r>
            <a:rPr lang="en-GB" dirty="0"/>
            <a:t>Institutional Connects</a:t>
          </a:r>
        </a:p>
      </dgm:t>
    </dgm:pt>
    <dgm:pt modelId="{688105C4-96EF-D043-A651-C05544855D60}" type="parTrans" cxnId="{633B3B80-4C8E-2941-A0A1-A6176DB82883}">
      <dgm:prSet/>
      <dgm:spPr/>
      <dgm:t>
        <a:bodyPr/>
        <a:lstStyle/>
        <a:p>
          <a:endParaRPr lang="en-GB"/>
        </a:p>
      </dgm:t>
    </dgm:pt>
    <dgm:pt modelId="{2CD2E477-4FC7-B548-B345-D30AF9017CC6}" type="sibTrans" cxnId="{633B3B80-4C8E-2941-A0A1-A6176DB82883}">
      <dgm:prSet/>
      <dgm:spPr/>
      <dgm:t>
        <a:bodyPr/>
        <a:lstStyle/>
        <a:p>
          <a:endParaRPr lang="en-GB"/>
        </a:p>
      </dgm:t>
    </dgm:pt>
    <dgm:pt modelId="{DA27BE43-EFF7-0E4A-8451-338308FF945E}">
      <dgm:prSet phldrT="[Text]"/>
      <dgm:spPr/>
      <dgm:t>
        <a:bodyPr/>
        <a:lstStyle/>
        <a:p>
          <a:r>
            <a:rPr lang="en-GB" dirty="0"/>
            <a:t>Start-ups Connect</a:t>
          </a:r>
        </a:p>
      </dgm:t>
    </dgm:pt>
    <dgm:pt modelId="{4458321D-6780-2A45-A885-E9C0A04C6326}" type="parTrans" cxnId="{13EECD19-B6AD-C644-B10E-2C459C10611D}">
      <dgm:prSet/>
      <dgm:spPr/>
      <dgm:t>
        <a:bodyPr/>
        <a:lstStyle/>
        <a:p>
          <a:endParaRPr lang="en-GB"/>
        </a:p>
      </dgm:t>
    </dgm:pt>
    <dgm:pt modelId="{F539FD99-7A33-6142-970D-3FE1C9CA86F8}" type="sibTrans" cxnId="{13EECD19-B6AD-C644-B10E-2C459C10611D}">
      <dgm:prSet/>
      <dgm:spPr/>
      <dgm:t>
        <a:bodyPr/>
        <a:lstStyle/>
        <a:p>
          <a:endParaRPr lang="en-GB"/>
        </a:p>
      </dgm:t>
    </dgm:pt>
    <dgm:pt modelId="{A3C7F680-4655-E648-BA39-1AA9194456E7}">
      <dgm:prSet phldrT="[Text]"/>
      <dgm:spPr/>
      <dgm:t>
        <a:bodyPr/>
        <a:lstStyle/>
        <a:p>
          <a:r>
            <a:rPr lang="en-GB" dirty="0"/>
            <a:t>Academia, Studies, Surveys</a:t>
          </a:r>
        </a:p>
      </dgm:t>
    </dgm:pt>
    <dgm:pt modelId="{BF933576-0337-1F49-A722-A6C72E9D620D}" type="parTrans" cxnId="{C026EB66-7C53-C941-AE1C-C5124D633CBA}">
      <dgm:prSet/>
      <dgm:spPr/>
      <dgm:t>
        <a:bodyPr/>
        <a:lstStyle/>
        <a:p>
          <a:endParaRPr lang="en-GB"/>
        </a:p>
      </dgm:t>
    </dgm:pt>
    <dgm:pt modelId="{371D686E-DEAC-0B40-BE81-0708D31B0852}" type="sibTrans" cxnId="{C026EB66-7C53-C941-AE1C-C5124D633CBA}">
      <dgm:prSet/>
      <dgm:spPr/>
      <dgm:t>
        <a:bodyPr/>
        <a:lstStyle/>
        <a:p>
          <a:endParaRPr lang="en-GB"/>
        </a:p>
      </dgm:t>
    </dgm:pt>
    <dgm:pt modelId="{996662E5-DE17-3A4E-B27D-01DD92CABFD4}">
      <dgm:prSet phldrT="[Text]"/>
      <dgm:spPr/>
      <dgm:t>
        <a:bodyPr/>
        <a:lstStyle/>
        <a:p>
          <a:r>
            <a:rPr lang="en-GB" dirty="0"/>
            <a:t>Events</a:t>
          </a:r>
        </a:p>
      </dgm:t>
    </dgm:pt>
    <dgm:pt modelId="{82E76069-A43D-AB4C-B09E-C5E88E5A9B8E}" type="parTrans" cxnId="{28E037C3-F72F-9D44-9149-1B1E38EADF52}">
      <dgm:prSet/>
      <dgm:spPr/>
      <dgm:t>
        <a:bodyPr/>
        <a:lstStyle/>
        <a:p>
          <a:endParaRPr lang="en-GB"/>
        </a:p>
      </dgm:t>
    </dgm:pt>
    <dgm:pt modelId="{E417BE05-1A39-294C-A506-9B0B82E0BCFC}" type="sibTrans" cxnId="{28E037C3-F72F-9D44-9149-1B1E38EADF52}">
      <dgm:prSet/>
      <dgm:spPr/>
      <dgm:t>
        <a:bodyPr/>
        <a:lstStyle/>
        <a:p>
          <a:endParaRPr lang="en-GB"/>
        </a:p>
      </dgm:t>
    </dgm:pt>
    <dgm:pt modelId="{BD378C43-3942-524C-B56F-0D075FB34AED}" type="pres">
      <dgm:prSet presAssocID="{A88ABAAD-2859-DF4B-813F-86D532D0DE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5E25ED-CA29-1743-8568-B916DC5952A3}" type="pres">
      <dgm:prSet presAssocID="{37E7F425-F758-124B-B529-0ACEE3E5179D}" presName="hierRoot1" presStyleCnt="0">
        <dgm:presLayoutVars>
          <dgm:hierBranch val="init"/>
        </dgm:presLayoutVars>
      </dgm:prSet>
      <dgm:spPr/>
    </dgm:pt>
    <dgm:pt modelId="{59DE3B84-58BA-234F-864D-625C55910E6D}" type="pres">
      <dgm:prSet presAssocID="{37E7F425-F758-124B-B529-0ACEE3E5179D}" presName="rootComposite1" presStyleCnt="0"/>
      <dgm:spPr/>
    </dgm:pt>
    <dgm:pt modelId="{CA821E43-451E-D34A-BA85-722A1FF906A6}" type="pres">
      <dgm:prSet presAssocID="{37E7F425-F758-124B-B529-0ACEE3E5179D}" presName="rootText1" presStyleLbl="node0" presStyleIdx="0" presStyleCnt="1" custScaleX="128250">
        <dgm:presLayoutVars>
          <dgm:chPref val="3"/>
        </dgm:presLayoutVars>
      </dgm:prSet>
      <dgm:spPr/>
    </dgm:pt>
    <dgm:pt modelId="{45747318-B215-BC4A-9F26-F541DD3E5CBD}" type="pres">
      <dgm:prSet presAssocID="{37E7F425-F758-124B-B529-0ACEE3E5179D}" presName="rootConnector1" presStyleLbl="node1" presStyleIdx="0" presStyleCnt="0"/>
      <dgm:spPr/>
    </dgm:pt>
    <dgm:pt modelId="{6EE462A3-A095-6649-B265-3566FC3B3D6F}" type="pres">
      <dgm:prSet presAssocID="{37E7F425-F758-124B-B529-0ACEE3E5179D}" presName="hierChild2" presStyleCnt="0"/>
      <dgm:spPr/>
    </dgm:pt>
    <dgm:pt modelId="{E9DCEA84-B4E3-DA48-B533-67A9FFB1823C}" type="pres">
      <dgm:prSet presAssocID="{26CD1540-536E-F844-B6C5-B9976EC84A49}" presName="Name37" presStyleLbl="parChTrans1D2" presStyleIdx="0" presStyleCnt="4"/>
      <dgm:spPr/>
    </dgm:pt>
    <dgm:pt modelId="{4DBDAAC8-1A65-AD40-814C-B8DAD72A1512}" type="pres">
      <dgm:prSet presAssocID="{4C5D2B13-7ED8-B94E-B8B4-573C24085974}" presName="hierRoot2" presStyleCnt="0">
        <dgm:presLayoutVars>
          <dgm:hierBranch val="init"/>
        </dgm:presLayoutVars>
      </dgm:prSet>
      <dgm:spPr/>
    </dgm:pt>
    <dgm:pt modelId="{504C6155-C9FB-9545-8C64-CEF55E10D112}" type="pres">
      <dgm:prSet presAssocID="{4C5D2B13-7ED8-B94E-B8B4-573C24085974}" presName="rootComposite" presStyleCnt="0"/>
      <dgm:spPr/>
    </dgm:pt>
    <dgm:pt modelId="{942F4F7D-BC4C-7946-816D-D0D4111EEB09}" type="pres">
      <dgm:prSet presAssocID="{4C5D2B13-7ED8-B94E-B8B4-573C24085974}" presName="rootText" presStyleLbl="node2" presStyleIdx="0" presStyleCnt="3" custScaleX="184577">
        <dgm:presLayoutVars>
          <dgm:chPref val="3"/>
        </dgm:presLayoutVars>
      </dgm:prSet>
      <dgm:spPr/>
    </dgm:pt>
    <dgm:pt modelId="{837CC532-5CF1-854B-9EBB-2F73127C85F7}" type="pres">
      <dgm:prSet presAssocID="{4C5D2B13-7ED8-B94E-B8B4-573C24085974}" presName="rootConnector" presStyleLbl="node2" presStyleIdx="0" presStyleCnt="3"/>
      <dgm:spPr/>
    </dgm:pt>
    <dgm:pt modelId="{9E99005E-CE18-3D44-9350-1ABFE051ACFD}" type="pres">
      <dgm:prSet presAssocID="{4C5D2B13-7ED8-B94E-B8B4-573C24085974}" presName="hierChild4" presStyleCnt="0"/>
      <dgm:spPr/>
    </dgm:pt>
    <dgm:pt modelId="{6D1095C3-E3C5-5D49-A1B2-A0C7E0807768}" type="pres">
      <dgm:prSet presAssocID="{4C5D2B13-7ED8-B94E-B8B4-573C24085974}" presName="hierChild5" presStyleCnt="0"/>
      <dgm:spPr/>
    </dgm:pt>
    <dgm:pt modelId="{8CF3D39F-4021-6E40-9080-D9C22666A84F}" type="pres">
      <dgm:prSet presAssocID="{F494ED38-A8B8-CB4F-9AC5-604B60EA16F4}" presName="Name37" presStyleLbl="parChTrans1D2" presStyleIdx="1" presStyleCnt="4"/>
      <dgm:spPr/>
    </dgm:pt>
    <dgm:pt modelId="{66B66551-698C-6947-97F3-B0DA04333F1C}" type="pres">
      <dgm:prSet presAssocID="{D6CD26AD-91DB-AD43-BE16-B55CB9804DAB}" presName="hierRoot2" presStyleCnt="0">
        <dgm:presLayoutVars>
          <dgm:hierBranch val="init"/>
        </dgm:presLayoutVars>
      </dgm:prSet>
      <dgm:spPr/>
    </dgm:pt>
    <dgm:pt modelId="{900FB8E4-22C9-D145-AAC0-99B7AB0036D3}" type="pres">
      <dgm:prSet presAssocID="{D6CD26AD-91DB-AD43-BE16-B55CB9804DAB}" presName="rootComposite" presStyleCnt="0"/>
      <dgm:spPr/>
    </dgm:pt>
    <dgm:pt modelId="{D406498B-73CC-7047-AECE-614780B7837E}" type="pres">
      <dgm:prSet presAssocID="{D6CD26AD-91DB-AD43-BE16-B55CB9804DAB}" presName="rootText" presStyleLbl="node2" presStyleIdx="1" presStyleCnt="3" custScaleX="184577">
        <dgm:presLayoutVars>
          <dgm:chPref val="3"/>
        </dgm:presLayoutVars>
      </dgm:prSet>
      <dgm:spPr/>
    </dgm:pt>
    <dgm:pt modelId="{0C4EC28D-A995-CB43-8C17-8BB3607B9D9E}" type="pres">
      <dgm:prSet presAssocID="{D6CD26AD-91DB-AD43-BE16-B55CB9804DAB}" presName="rootConnector" presStyleLbl="node2" presStyleIdx="1" presStyleCnt="3"/>
      <dgm:spPr/>
    </dgm:pt>
    <dgm:pt modelId="{A7C4BD94-7C85-864B-9178-75584EC017FB}" type="pres">
      <dgm:prSet presAssocID="{D6CD26AD-91DB-AD43-BE16-B55CB9804DAB}" presName="hierChild4" presStyleCnt="0"/>
      <dgm:spPr/>
    </dgm:pt>
    <dgm:pt modelId="{8CFD3FBB-032F-0244-807C-9FCBD4982463}" type="pres">
      <dgm:prSet presAssocID="{5243722D-5C49-D442-8C40-F93A61FCE39E}" presName="Name37" presStyleLbl="parChTrans1D3" presStyleIdx="0" presStyleCnt="5"/>
      <dgm:spPr/>
    </dgm:pt>
    <dgm:pt modelId="{48A44DB5-44F1-3E4E-B238-E1D5D8FED07F}" type="pres">
      <dgm:prSet presAssocID="{26BF5213-CA81-8249-8BB3-742B792B2F36}" presName="hierRoot2" presStyleCnt="0">
        <dgm:presLayoutVars>
          <dgm:hierBranch val="init"/>
        </dgm:presLayoutVars>
      </dgm:prSet>
      <dgm:spPr/>
    </dgm:pt>
    <dgm:pt modelId="{4B988D70-C27E-D44B-9539-0B99CCFDF2F0}" type="pres">
      <dgm:prSet presAssocID="{26BF5213-CA81-8249-8BB3-742B792B2F36}" presName="rootComposite" presStyleCnt="0"/>
      <dgm:spPr/>
    </dgm:pt>
    <dgm:pt modelId="{DE071679-C00C-E845-B976-0D63F0D8E927}" type="pres">
      <dgm:prSet presAssocID="{26BF5213-CA81-8249-8BB3-742B792B2F36}" presName="rootText" presStyleLbl="node3" presStyleIdx="0" presStyleCnt="5" custScaleX="335614">
        <dgm:presLayoutVars>
          <dgm:chPref val="3"/>
        </dgm:presLayoutVars>
      </dgm:prSet>
      <dgm:spPr/>
    </dgm:pt>
    <dgm:pt modelId="{2F9B6259-7D73-1244-A2EA-8DC29A75D7B5}" type="pres">
      <dgm:prSet presAssocID="{26BF5213-CA81-8249-8BB3-742B792B2F36}" presName="rootConnector" presStyleLbl="node3" presStyleIdx="0" presStyleCnt="5"/>
      <dgm:spPr/>
    </dgm:pt>
    <dgm:pt modelId="{A443ACED-CA3D-DB48-9A3F-987130FA2487}" type="pres">
      <dgm:prSet presAssocID="{26BF5213-CA81-8249-8BB3-742B792B2F36}" presName="hierChild4" presStyleCnt="0"/>
      <dgm:spPr/>
    </dgm:pt>
    <dgm:pt modelId="{E7AF2318-F75E-7743-A8B9-C469372239C4}" type="pres">
      <dgm:prSet presAssocID="{26BF5213-CA81-8249-8BB3-742B792B2F36}" presName="hierChild5" presStyleCnt="0"/>
      <dgm:spPr/>
    </dgm:pt>
    <dgm:pt modelId="{B1A6D622-841F-B142-BD0D-B420D685F953}" type="pres">
      <dgm:prSet presAssocID="{688105C4-96EF-D043-A651-C05544855D60}" presName="Name37" presStyleLbl="parChTrans1D3" presStyleIdx="1" presStyleCnt="5"/>
      <dgm:spPr/>
    </dgm:pt>
    <dgm:pt modelId="{881CF8C2-1F5B-E54D-B3CE-1437E6080B92}" type="pres">
      <dgm:prSet presAssocID="{C75687DF-44DF-0B44-9447-C188325010B0}" presName="hierRoot2" presStyleCnt="0">
        <dgm:presLayoutVars>
          <dgm:hierBranch val="init"/>
        </dgm:presLayoutVars>
      </dgm:prSet>
      <dgm:spPr/>
    </dgm:pt>
    <dgm:pt modelId="{4B32A188-2E91-E046-89BB-3E23D42D0E94}" type="pres">
      <dgm:prSet presAssocID="{C75687DF-44DF-0B44-9447-C188325010B0}" presName="rootComposite" presStyleCnt="0"/>
      <dgm:spPr/>
    </dgm:pt>
    <dgm:pt modelId="{5E272CB6-C48E-8E4B-8382-4E77E8B3FF3E}" type="pres">
      <dgm:prSet presAssocID="{C75687DF-44DF-0B44-9447-C188325010B0}" presName="rootText" presStyleLbl="node3" presStyleIdx="1" presStyleCnt="5" custScaleX="335614">
        <dgm:presLayoutVars>
          <dgm:chPref val="3"/>
        </dgm:presLayoutVars>
      </dgm:prSet>
      <dgm:spPr/>
    </dgm:pt>
    <dgm:pt modelId="{63E1DB99-EABA-8842-88BA-B2C7D85C0872}" type="pres">
      <dgm:prSet presAssocID="{C75687DF-44DF-0B44-9447-C188325010B0}" presName="rootConnector" presStyleLbl="node3" presStyleIdx="1" presStyleCnt="5"/>
      <dgm:spPr/>
    </dgm:pt>
    <dgm:pt modelId="{E9611345-0F10-294A-8FD0-EA7A26AA8132}" type="pres">
      <dgm:prSet presAssocID="{C75687DF-44DF-0B44-9447-C188325010B0}" presName="hierChild4" presStyleCnt="0"/>
      <dgm:spPr/>
    </dgm:pt>
    <dgm:pt modelId="{53391B73-2AA3-6340-B206-1246F80F55B4}" type="pres">
      <dgm:prSet presAssocID="{C75687DF-44DF-0B44-9447-C188325010B0}" presName="hierChild5" presStyleCnt="0"/>
      <dgm:spPr/>
    </dgm:pt>
    <dgm:pt modelId="{EEFBA47B-5043-1E4C-A6E9-79D400272D3A}" type="pres">
      <dgm:prSet presAssocID="{4458321D-6780-2A45-A885-E9C0A04C6326}" presName="Name37" presStyleLbl="parChTrans1D3" presStyleIdx="2" presStyleCnt="5"/>
      <dgm:spPr/>
    </dgm:pt>
    <dgm:pt modelId="{5F18FCF5-1386-2E43-B811-5A1B3EEC75CF}" type="pres">
      <dgm:prSet presAssocID="{DA27BE43-EFF7-0E4A-8451-338308FF945E}" presName="hierRoot2" presStyleCnt="0">
        <dgm:presLayoutVars>
          <dgm:hierBranch val="init"/>
        </dgm:presLayoutVars>
      </dgm:prSet>
      <dgm:spPr/>
    </dgm:pt>
    <dgm:pt modelId="{56A82AB5-641D-E64D-AD4D-5EB4694C0322}" type="pres">
      <dgm:prSet presAssocID="{DA27BE43-EFF7-0E4A-8451-338308FF945E}" presName="rootComposite" presStyleCnt="0"/>
      <dgm:spPr/>
    </dgm:pt>
    <dgm:pt modelId="{A628949C-7DA8-BE47-8B3C-FE25E9BDC17E}" type="pres">
      <dgm:prSet presAssocID="{DA27BE43-EFF7-0E4A-8451-338308FF945E}" presName="rootText" presStyleLbl="node3" presStyleIdx="2" presStyleCnt="5" custScaleX="335614">
        <dgm:presLayoutVars>
          <dgm:chPref val="3"/>
        </dgm:presLayoutVars>
      </dgm:prSet>
      <dgm:spPr/>
    </dgm:pt>
    <dgm:pt modelId="{07239E78-8039-EF4A-9AC3-398535A1F6B5}" type="pres">
      <dgm:prSet presAssocID="{DA27BE43-EFF7-0E4A-8451-338308FF945E}" presName="rootConnector" presStyleLbl="node3" presStyleIdx="2" presStyleCnt="5"/>
      <dgm:spPr/>
    </dgm:pt>
    <dgm:pt modelId="{824F19C7-AB46-904E-8758-B6D800BEA448}" type="pres">
      <dgm:prSet presAssocID="{DA27BE43-EFF7-0E4A-8451-338308FF945E}" presName="hierChild4" presStyleCnt="0"/>
      <dgm:spPr/>
    </dgm:pt>
    <dgm:pt modelId="{DCE7A470-F456-CB4A-9AB1-65629E92AA64}" type="pres">
      <dgm:prSet presAssocID="{DA27BE43-EFF7-0E4A-8451-338308FF945E}" presName="hierChild5" presStyleCnt="0"/>
      <dgm:spPr/>
    </dgm:pt>
    <dgm:pt modelId="{CD23B5BA-3F9D-ED47-A5CE-CB8F547FF309}" type="pres">
      <dgm:prSet presAssocID="{BF933576-0337-1F49-A722-A6C72E9D620D}" presName="Name37" presStyleLbl="parChTrans1D3" presStyleIdx="3" presStyleCnt="5"/>
      <dgm:spPr/>
    </dgm:pt>
    <dgm:pt modelId="{1F5FB5EB-D80D-4A41-A844-035092762C7B}" type="pres">
      <dgm:prSet presAssocID="{A3C7F680-4655-E648-BA39-1AA9194456E7}" presName="hierRoot2" presStyleCnt="0">
        <dgm:presLayoutVars>
          <dgm:hierBranch val="init"/>
        </dgm:presLayoutVars>
      </dgm:prSet>
      <dgm:spPr/>
    </dgm:pt>
    <dgm:pt modelId="{011AA4A0-595D-B940-B55A-130D850EDC40}" type="pres">
      <dgm:prSet presAssocID="{A3C7F680-4655-E648-BA39-1AA9194456E7}" presName="rootComposite" presStyleCnt="0"/>
      <dgm:spPr/>
    </dgm:pt>
    <dgm:pt modelId="{01F0BC01-533B-AD47-ABDA-7DA8E6F36951}" type="pres">
      <dgm:prSet presAssocID="{A3C7F680-4655-E648-BA39-1AA9194456E7}" presName="rootText" presStyleLbl="node3" presStyleIdx="3" presStyleCnt="5" custScaleX="335614">
        <dgm:presLayoutVars>
          <dgm:chPref val="3"/>
        </dgm:presLayoutVars>
      </dgm:prSet>
      <dgm:spPr/>
    </dgm:pt>
    <dgm:pt modelId="{CB2A198E-39FD-594D-88F4-F6366903C0E0}" type="pres">
      <dgm:prSet presAssocID="{A3C7F680-4655-E648-BA39-1AA9194456E7}" presName="rootConnector" presStyleLbl="node3" presStyleIdx="3" presStyleCnt="5"/>
      <dgm:spPr/>
    </dgm:pt>
    <dgm:pt modelId="{ED22B1DE-2AD6-1F4D-83B7-7C3D7D2A590E}" type="pres">
      <dgm:prSet presAssocID="{A3C7F680-4655-E648-BA39-1AA9194456E7}" presName="hierChild4" presStyleCnt="0"/>
      <dgm:spPr/>
    </dgm:pt>
    <dgm:pt modelId="{7BAEE6AA-AF59-CE47-9238-CD978D7B4F0B}" type="pres">
      <dgm:prSet presAssocID="{A3C7F680-4655-E648-BA39-1AA9194456E7}" presName="hierChild5" presStyleCnt="0"/>
      <dgm:spPr/>
    </dgm:pt>
    <dgm:pt modelId="{9592351D-047C-3844-95F9-B1B4793C28FA}" type="pres">
      <dgm:prSet presAssocID="{82E76069-A43D-AB4C-B09E-C5E88E5A9B8E}" presName="Name37" presStyleLbl="parChTrans1D3" presStyleIdx="4" presStyleCnt="5"/>
      <dgm:spPr/>
    </dgm:pt>
    <dgm:pt modelId="{FF96A497-551C-5745-9A62-F70F43E4C4BB}" type="pres">
      <dgm:prSet presAssocID="{996662E5-DE17-3A4E-B27D-01DD92CABFD4}" presName="hierRoot2" presStyleCnt="0">
        <dgm:presLayoutVars>
          <dgm:hierBranch val="init"/>
        </dgm:presLayoutVars>
      </dgm:prSet>
      <dgm:spPr/>
    </dgm:pt>
    <dgm:pt modelId="{365F659C-169F-6A40-9D5B-5981D4E747ED}" type="pres">
      <dgm:prSet presAssocID="{996662E5-DE17-3A4E-B27D-01DD92CABFD4}" presName="rootComposite" presStyleCnt="0"/>
      <dgm:spPr/>
    </dgm:pt>
    <dgm:pt modelId="{748556E9-8AB9-D44A-98E5-2933E11FBA8B}" type="pres">
      <dgm:prSet presAssocID="{996662E5-DE17-3A4E-B27D-01DD92CABFD4}" presName="rootText" presStyleLbl="node3" presStyleIdx="4" presStyleCnt="5" custScaleX="335614">
        <dgm:presLayoutVars>
          <dgm:chPref val="3"/>
        </dgm:presLayoutVars>
      </dgm:prSet>
      <dgm:spPr/>
    </dgm:pt>
    <dgm:pt modelId="{E9B3C0B5-BACD-E444-9255-573CA663E115}" type="pres">
      <dgm:prSet presAssocID="{996662E5-DE17-3A4E-B27D-01DD92CABFD4}" presName="rootConnector" presStyleLbl="node3" presStyleIdx="4" presStyleCnt="5"/>
      <dgm:spPr/>
    </dgm:pt>
    <dgm:pt modelId="{9E67A050-D7DC-AE48-B44E-5E7BA13530E2}" type="pres">
      <dgm:prSet presAssocID="{996662E5-DE17-3A4E-B27D-01DD92CABFD4}" presName="hierChild4" presStyleCnt="0"/>
      <dgm:spPr/>
    </dgm:pt>
    <dgm:pt modelId="{B893CA0C-0A34-1B4A-86B7-78EFE701A3F6}" type="pres">
      <dgm:prSet presAssocID="{996662E5-DE17-3A4E-B27D-01DD92CABFD4}" presName="hierChild5" presStyleCnt="0"/>
      <dgm:spPr/>
    </dgm:pt>
    <dgm:pt modelId="{A71F09B7-DD35-5B4B-803B-C06709799ADE}" type="pres">
      <dgm:prSet presAssocID="{D6CD26AD-91DB-AD43-BE16-B55CB9804DAB}" presName="hierChild5" presStyleCnt="0"/>
      <dgm:spPr/>
    </dgm:pt>
    <dgm:pt modelId="{C496DD40-C2FB-1343-9E0C-D29E345CCE00}" type="pres">
      <dgm:prSet presAssocID="{98A5E5B1-D9F3-6B41-B923-88CA4F6710F0}" presName="Name37" presStyleLbl="parChTrans1D2" presStyleIdx="2" presStyleCnt="4"/>
      <dgm:spPr/>
    </dgm:pt>
    <dgm:pt modelId="{54F7A619-5383-794F-BD7E-FDD0751A590B}" type="pres">
      <dgm:prSet presAssocID="{DF23E07B-C842-FA4A-AF1D-10688F15FF52}" presName="hierRoot2" presStyleCnt="0">
        <dgm:presLayoutVars>
          <dgm:hierBranch val="init"/>
        </dgm:presLayoutVars>
      </dgm:prSet>
      <dgm:spPr/>
    </dgm:pt>
    <dgm:pt modelId="{9BB0F2F3-23A9-ED49-824D-60B73A19970D}" type="pres">
      <dgm:prSet presAssocID="{DF23E07B-C842-FA4A-AF1D-10688F15FF52}" presName="rootComposite" presStyleCnt="0"/>
      <dgm:spPr/>
    </dgm:pt>
    <dgm:pt modelId="{8B69D7E6-89EA-744E-8C92-85717AEAA8A1}" type="pres">
      <dgm:prSet presAssocID="{DF23E07B-C842-FA4A-AF1D-10688F15FF52}" presName="rootText" presStyleLbl="node2" presStyleIdx="2" presStyleCnt="3" custScaleX="184577">
        <dgm:presLayoutVars>
          <dgm:chPref val="3"/>
        </dgm:presLayoutVars>
      </dgm:prSet>
      <dgm:spPr/>
    </dgm:pt>
    <dgm:pt modelId="{F8D057B2-BC2E-9E40-B1A5-96808D29E275}" type="pres">
      <dgm:prSet presAssocID="{DF23E07B-C842-FA4A-AF1D-10688F15FF52}" presName="rootConnector" presStyleLbl="node2" presStyleIdx="2" presStyleCnt="3"/>
      <dgm:spPr/>
    </dgm:pt>
    <dgm:pt modelId="{08E71655-6F30-F047-B2B2-3B419F8254B8}" type="pres">
      <dgm:prSet presAssocID="{DF23E07B-C842-FA4A-AF1D-10688F15FF52}" presName="hierChild4" presStyleCnt="0"/>
      <dgm:spPr/>
    </dgm:pt>
    <dgm:pt modelId="{E42DB69B-265C-C944-BCC3-73DAB364AE1E}" type="pres">
      <dgm:prSet presAssocID="{DF23E07B-C842-FA4A-AF1D-10688F15FF52}" presName="hierChild5" presStyleCnt="0"/>
      <dgm:spPr/>
    </dgm:pt>
    <dgm:pt modelId="{81BACD06-084C-F74C-9A1D-499B8A6C3292}" type="pres">
      <dgm:prSet presAssocID="{37E7F425-F758-124B-B529-0ACEE3E5179D}" presName="hierChild3" presStyleCnt="0"/>
      <dgm:spPr/>
    </dgm:pt>
    <dgm:pt modelId="{1569EFF8-DF4F-2F48-BA53-1CC3D401F6E3}" type="pres">
      <dgm:prSet presAssocID="{702CA01E-0231-1F4D-A2F7-78359610409A}" presName="Name111" presStyleLbl="parChTrans1D2" presStyleIdx="3" presStyleCnt="4"/>
      <dgm:spPr/>
    </dgm:pt>
    <dgm:pt modelId="{0B5AB3AA-222C-E047-9562-24253B1D4B4B}" type="pres">
      <dgm:prSet presAssocID="{E9CBF0DF-6AA4-DA47-B90F-A4000A249BC2}" presName="hierRoot3" presStyleCnt="0">
        <dgm:presLayoutVars>
          <dgm:hierBranch val="init"/>
        </dgm:presLayoutVars>
      </dgm:prSet>
      <dgm:spPr/>
    </dgm:pt>
    <dgm:pt modelId="{11E9ECF2-4E06-0E4D-987D-414A80E76A60}" type="pres">
      <dgm:prSet presAssocID="{E9CBF0DF-6AA4-DA47-B90F-A4000A249BC2}" presName="rootComposite3" presStyleCnt="0"/>
      <dgm:spPr/>
    </dgm:pt>
    <dgm:pt modelId="{9479DEA9-8569-6B4D-B71D-B88652B8EC70}" type="pres">
      <dgm:prSet presAssocID="{E9CBF0DF-6AA4-DA47-B90F-A4000A249BC2}" presName="rootText3" presStyleLbl="asst1" presStyleIdx="0" presStyleCnt="1" custScaleX="153967">
        <dgm:presLayoutVars>
          <dgm:chPref val="3"/>
        </dgm:presLayoutVars>
      </dgm:prSet>
      <dgm:spPr/>
    </dgm:pt>
    <dgm:pt modelId="{997192C3-A8D6-5B4C-AD4B-5CAD3A5BA260}" type="pres">
      <dgm:prSet presAssocID="{E9CBF0DF-6AA4-DA47-B90F-A4000A249BC2}" presName="rootConnector3" presStyleLbl="asst1" presStyleIdx="0" presStyleCnt="1"/>
      <dgm:spPr/>
    </dgm:pt>
    <dgm:pt modelId="{B681C99E-AC12-7A43-9CF0-40B986DABA4F}" type="pres">
      <dgm:prSet presAssocID="{E9CBF0DF-6AA4-DA47-B90F-A4000A249BC2}" presName="hierChild6" presStyleCnt="0"/>
      <dgm:spPr/>
    </dgm:pt>
    <dgm:pt modelId="{8FAA500A-4129-1A49-9147-616DF84A0C30}" type="pres">
      <dgm:prSet presAssocID="{E9CBF0DF-6AA4-DA47-B90F-A4000A249BC2}" presName="hierChild7" presStyleCnt="0"/>
      <dgm:spPr/>
    </dgm:pt>
  </dgm:ptLst>
  <dgm:cxnLst>
    <dgm:cxn modelId="{203D8308-B7B3-4F4E-A393-013871F10A3A}" type="presOf" srcId="{BF933576-0337-1F49-A722-A6C72E9D620D}" destId="{CD23B5BA-3F9D-ED47-A5CE-CB8F547FF309}" srcOrd="0" destOrd="0" presId="urn:microsoft.com/office/officeart/2005/8/layout/orgChart1"/>
    <dgm:cxn modelId="{3F56430A-60D0-A74A-982B-21217867F398}" type="presOf" srcId="{F494ED38-A8B8-CB4F-9AC5-604B60EA16F4}" destId="{8CF3D39F-4021-6E40-9080-D9C22666A84F}" srcOrd="0" destOrd="0" presId="urn:microsoft.com/office/officeart/2005/8/layout/orgChart1"/>
    <dgm:cxn modelId="{ED8D4E0C-AA7F-264D-9A75-687DFC1D9F30}" type="presOf" srcId="{37E7F425-F758-124B-B529-0ACEE3E5179D}" destId="{CA821E43-451E-D34A-BA85-722A1FF906A6}" srcOrd="0" destOrd="0" presId="urn:microsoft.com/office/officeart/2005/8/layout/orgChart1"/>
    <dgm:cxn modelId="{13EECD19-B6AD-C644-B10E-2C459C10611D}" srcId="{D6CD26AD-91DB-AD43-BE16-B55CB9804DAB}" destId="{DA27BE43-EFF7-0E4A-8451-338308FF945E}" srcOrd="2" destOrd="0" parTransId="{4458321D-6780-2A45-A885-E9C0A04C6326}" sibTransId="{F539FD99-7A33-6142-970D-3FE1C9CA86F8}"/>
    <dgm:cxn modelId="{1BEC6F1B-00AA-9944-87F8-97096B1DEF3D}" type="presOf" srcId="{E9CBF0DF-6AA4-DA47-B90F-A4000A249BC2}" destId="{997192C3-A8D6-5B4C-AD4B-5CAD3A5BA260}" srcOrd="1" destOrd="0" presId="urn:microsoft.com/office/officeart/2005/8/layout/orgChart1"/>
    <dgm:cxn modelId="{95989B1D-19D3-B743-9A8E-CE38F4913452}" type="presOf" srcId="{5243722D-5C49-D442-8C40-F93A61FCE39E}" destId="{8CFD3FBB-032F-0244-807C-9FCBD4982463}" srcOrd="0" destOrd="0" presId="urn:microsoft.com/office/officeart/2005/8/layout/orgChart1"/>
    <dgm:cxn modelId="{0C25FB1F-2712-444E-B123-1A02BFD47EFD}" type="presOf" srcId="{DA27BE43-EFF7-0E4A-8451-338308FF945E}" destId="{07239E78-8039-EF4A-9AC3-398535A1F6B5}" srcOrd="1" destOrd="0" presId="urn:microsoft.com/office/officeart/2005/8/layout/orgChart1"/>
    <dgm:cxn modelId="{486B3B24-6730-4048-9641-3C65F4BE381B}" type="presOf" srcId="{A3C7F680-4655-E648-BA39-1AA9194456E7}" destId="{01F0BC01-533B-AD47-ABDA-7DA8E6F36951}" srcOrd="0" destOrd="0" presId="urn:microsoft.com/office/officeart/2005/8/layout/orgChart1"/>
    <dgm:cxn modelId="{72A9E826-D711-8946-9595-1901C3A78C36}" type="presOf" srcId="{4C5D2B13-7ED8-B94E-B8B4-573C24085974}" destId="{837CC532-5CF1-854B-9EBB-2F73127C85F7}" srcOrd="1" destOrd="0" presId="urn:microsoft.com/office/officeart/2005/8/layout/orgChart1"/>
    <dgm:cxn modelId="{5BA17B39-7AEA-434A-98C0-02C4624FF958}" type="presOf" srcId="{A3C7F680-4655-E648-BA39-1AA9194456E7}" destId="{CB2A198E-39FD-594D-88F4-F6366903C0E0}" srcOrd="1" destOrd="0" presId="urn:microsoft.com/office/officeart/2005/8/layout/orgChart1"/>
    <dgm:cxn modelId="{264A3F3B-0600-CA4A-9B42-6DB45786E23A}" srcId="{A88ABAAD-2859-DF4B-813F-86D532D0DE80}" destId="{37E7F425-F758-124B-B529-0ACEE3E5179D}" srcOrd="0" destOrd="0" parTransId="{5A20DEB4-B62D-0045-B7FE-7067B1AF71E9}" sibTransId="{58D3EA21-AB41-D348-AFC1-98AA70468CA1}"/>
    <dgm:cxn modelId="{E6785544-30D4-B64D-8FC8-29F494D7F966}" srcId="{37E7F425-F758-124B-B529-0ACEE3E5179D}" destId="{4C5D2B13-7ED8-B94E-B8B4-573C24085974}" srcOrd="1" destOrd="0" parTransId="{26CD1540-536E-F844-B6C5-B9976EC84A49}" sibTransId="{E358C9E8-0C55-4844-8389-234D1E9E6283}"/>
    <dgm:cxn modelId="{C1619F46-8354-C841-8D1A-877A36812F54}" type="presOf" srcId="{DA27BE43-EFF7-0E4A-8451-338308FF945E}" destId="{A628949C-7DA8-BE47-8B3C-FE25E9BDC17E}" srcOrd="0" destOrd="0" presId="urn:microsoft.com/office/officeart/2005/8/layout/orgChart1"/>
    <dgm:cxn modelId="{1C53F74C-D8E8-C341-B18C-560EF5F84D39}" srcId="{37E7F425-F758-124B-B529-0ACEE3E5179D}" destId="{D6CD26AD-91DB-AD43-BE16-B55CB9804DAB}" srcOrd="2" destOrd="0" parTransId="{F494ED38-A8B8-CB4F-9AC5-604B60EA16F4}" sibTransId="{A2C62E64-8317-9B4E-B7C4-71DAD241D115}"/>
    <dgm:cxn modelId="{A91A7A57-91A7-B44C-B90A-A33999A34466}" type="presOf" srcId="{D6CD26AD-91DB-AD43-BE16-B55CB9804DAB}" destId="{0C4EC28D-A995-CB43-8C17-8BB3607B9D9E}" srcOrd="1" destOrd="0" presId="urn:microsoft.com/office/officeart/2005/8/layout/orgChart1"/>
    <dgm:cxn modelId="{2D54745B-A61A-8348-ADC0-814DDFECCA06}" srcId="{37E7F425-F758-124B-B529-0ACEE3E5179D}" destId="{E9CBF0DF-6AA4-DA47-B90F-A4000A249BC2}" srcOrd="0" destOrd="0" parTransId="{702CA01E-0231-1F4D-A2F7-78359610409A}" sibTransId="{71E79389-408A-7E41-B2B7-DB171F42367E}"/>
    <dgm:cxn modelId="{31B80E62-F266-4748-8DF0-E541830243A5}" type="presOf" srcId="{DF23E07B-C842-FA4A-AF1D-10688F15FF52}" destId="{F8D057B2-BC2E-9E40-B1A5-96808D29E275}" srcOrd="1" destOrd="0" presId="urn:microsoft.com/office/officeart/2005/8/layout/orgChart1"/>
    <dgm:cxn modelId="{D7ADE363-AF52-CF4A-B039-1C87B73D33BF}" type="presOf" srcId="{C75687DF-44DF-0B44-9447-C188325010B0}" destId="{63E1DB99-EABA-8842-88BA-B2C7D85C0872}" srcOrd="1" destOrd="0" presId="urn:microsoft.com/office/officeart/2005/8/layout/orgChart1"/>
    <dgm:cxn modelId="{FF838164-BCCA-2E48-8B5B-8C7B9A3A0017}" type="presOf" srcId="{D6CD26AD-91DB-AD43-BE16-B55CB9804DAB}" destId="{D406498B-73CC-7047-AECE-614780B7837E}" srcOrd="0" destOrd="0" presId="urn:microsoft.com/office/officeart/2005/8/layout/orgChart1"/>
    <dgm:cxn modelId="{C026EB66-7C53-C941-AE1C-C5124D633CBA}" srcId="{D6CD26AD-91DB-AD43-BE16-B55CB9804DAB}" destId="{A3C7F680-4655-E648-BA39-1AA9194456E7}" srcOrd="3" destOrd="0" parTransId="{BF933576-0337-1F49-A722-A6C72E9D620D}" sibTransId="{371D686E-DEAC-0B40-BE81-0708D31B0852}"/>
    <dgm:cxn modelId="{75AF4D6F-2A3E-1C4F-9031-B7B289EBE067}" type="presOf" srcId="{82E76069-A43D-AB4C-B09E-C5E88E5A9B8E}" destId="{9592351D-047C-3844-95F9-B1B4793C28FA}" srcOrd="0" destOrd="0" presId="urn:microsoft.com/office/officeart/2005/8/layout/orgChart1"/>
    <dgm:cxn modelId="{02AFB17B-2BA8-FE4A-875E-C2985E476340}" type="presOf" srcId="{A88ABAAD-2859-DF4B-813F-86D532D0DE80}" destId="{BD378C43-3942-524C-B56F-0D075FB34AED}" srcOrd="0" destOrd="0" presId="urn:microsoft.com/office/officeart/2005/8/layout/orgChart1"/>
    <dgm:cxn modelId="{633B3B80-4C8E-2941-A0A1-A6176DB82883}" srcId="{D6CD26AD-91DB-AD43-BE16-B55CB9804DAB}" destId="{C75687DF-44DF-0B44-9447-C188325010B0}" srcOrd="1" destOrd="0" parTransId="{688105C4-96EF-D043-A651-C05544855D60}" sibTransId="{2CD2E477-4FC7-B548-B345-D30AF9017CC6}"/>
    <dgm:cxn modelId="{17B6D88E-86EB-1640-924F-EC5D2E27D84B}" type="presOf" srcId="{98A5E5B1-D9F3-6B41-B923-88CA4F6710F0}" destId="{C496DD40-C2FB-1343-9E0C-D29E345CCE00}" srcOrd="0" destOrd="0" presId="urn:microsoft.com/office/officeart/2005/8/layout/orgChart1"/>
    <dgm:cxn modelId="{D2F0CA98-CC11-D646-B5F3-3DF09E56C469}" type="presOf" srcId="{E9CBF0DF-6AA4-DA47-B90F-A4000A249BC2}" destId="{9479DEA9-8569-6B4D-B71D-B88652B8EC70}" srcOrd="0" destOrd="0" presId="urn:microsoft.com/office/officeart/2005/8/layout/orgChart1"/>
    <dgm:cxn modelId="{61D1F79B-B7FE-694E-A927-CA693C45558D}" type="presOf" srcId="{26BF5213-CA81-8249-8BB3-742B792B2F36}" destId="{2F9B6259-7D73-1244-A2EA-8DC29A75D7B5}" srcOrd="1" destOrd="0" presId="urn:microsoft.com/office/officeart/2005/8/layout/orgChart1"/>
    <dgm:cxn modelId="{88EEE19C-CCBB-2546-A943-1EB259055F6B}" type="presOf" srcId="{996662E5-DE17-3A4E-B27D-01DD92CABFD4}" destId="{E9B3C0B5-BACD-E444-9255-573CA663E115}" srcOrd="1" destOrd="0" presId="urn:microsoft.com/office/officeart/2005/8/layout/orgChart1"/>
    <dgm:cxn modelId="{E90F3BA8-4EDE-5F46-9D99-7B9DEF188C6B}" type="presOf" srcId="{4C5D2B13-7ED8-B94E-B8B4-573C24085974}" destId="{942F4F7D-BC4C-7946-816D-D0D4111EEB09}" srcOrd="0" destOrd="0" presId="urn:microsoft.com/office/officeart/2005/8/layout/orgChart1"/>
    <dgm:cxn modelId="{812616AA-6D0C-154F-B40B-B60972E05BAD}" type="presOf" srcId="{DF23E07B-C842-FA4A-AF1D-10688F15FF52}" destId="{8B69D7E6-89EA-744E-8C92-85717AEAA8A1}" srcOrd="0" destOrd="0" presId="urn:microsoft.com/office/officeart/2005/8/layout/orgChart1"/>
    <dgm:cxn modelId="{24B3E6AD-9072-9D45-8496-5370B7DBCFC3}" type="presOf" srcId="{4458321D-6780-2A45-A885-E9C0A04C6326}" destId="{EEFBA47B-5043-1E4C-A6E9-79D400272D3A}" srcOrd="0" destOrd="0" presId="urn:microsoft.com/office/officeart/2005/8/layout/orgChart1"/>
    <dgm:cxn modelId="{79C9ABB7-7179-9641-BCCB-877CD1D223A9}" type="presOf" srcId="{26BF5213-CA81-8249-8BB3-742B792B2F36}" destId="{DE071679-C00C-E845-B976-0D63F0D8E927}" srcOrd="0" destOrd="0" presId="urn:microsoft.com/office/officeart/2005/8/layout/orgChart1"/>
    <dgm:cxn modelId="{87FE57BA-0912-D749-8DC6-7D80C7A7F635}" type="presOf" srcId="{688105C4-96EF-D043-A651-C05544855D60}" destId="{B1A6D622-841F-B142-BD0D-B420D685F953}" srcOrd="0" destOrd="0" presId="urn:microsoft.com/office/officeart/2005/8/layout/orgChart1"/>
    <dgm:cxn modelId="{8F5698BD-4834-874B-8EC8-8CE755ED9937}" srcId="{37E7F425-F758-124B-B529-0ACEE3E5179D}" destId="{DF23E07B-C842-FA4A-AF1D-10688F15FF52}" srcOrd="3" destOrd="0" parTransId="{98A5E5B1-D9F3-6B41-B923-88CA4F6710F0}" sibTransId="{882CA7DB-D5B2-A546-8079-DAAE7BD5345C}"/>
    <dgm:cxn modelId="{28E037C3-F72F-9D44-9149-1B1E38EADF52}" srcId="{D6CD26AD-91DB-AD43-BE16-B55CB9804DAB}" destId="{996662E5-DE17-3A4E-B27D-01DD92CABFD4}" srcOrd="4" destOrd="0" parTransId="{82E76069-A43D-AB4C-B09E-C5E88E5A9B8E}" sibTransId="{E417BE05-1A39-294C-A506-9B0B82E0BCFC}"/>
    <dgm:cxn modelId="{06CAB0C4-41AE-BC4B-A6F6-7DAA31422BAF}" srcId="{D6CD26AD-91DB-AD43-BE16-B55CB9804DAB}" destId="{26BF5213-CA81-8249-8BB3-742B792B2F36}" srcOrd="0" destOrd="0" parTransId="{5243722D-5C49-D442-8C40-F93A61FCE39E}" sibTransId="{F594B2B1-1954-A940-A983-09B236BB50CF}"/>
    <dgm:cxn modelId="{0540B1C6-4131-BC4B-BC7B-01CB22F2C27D}" type="presOf" srcId="{702CA01E-0231-1F4D-A2F7-78359610409A}" destId="{1569EFF8-DF4F-2F48-BA53-1CC3D401F6E3}" srcOrd="0" destOrd="0" presId="urn:microsoft.com/office/officeart/2005/8/layout/orgChart1"/>
    <dgm:cxn modelId="{0BF273CE-1E11-AA42-BE69-39D1C44D5608}" type="presOf" srcId="{C75687DF-44DF-0B44-9447-C188325010B0}" destId="{5E272CB6-C48E-8E4B-8382-4E77E8B3FF3E}" srcOrd="0" destOrd="0" presId="urn:microsoft.com/office/officeart/2005/8/layout/orgChart1"/>
    <dgm:cxn modelId="{5B852ED5-1E2F-7241-854C-B2CCE4D4C575}" type="presOf" srcId="{37E7F425-F758-124B-B529-0ACEE3E5179D}" destId="{45747318-B215-BC4A-9F26-F541DD3E5CBD}" srcOrd="1" destOrd="0" presId="urn:microsoft.com/office/officeart/2005/8/layout/orgChart1"/>
    <dgm:cxn modelId="{70B783D7-F9E8-EC48-914B-6E8688793293}" type="presOf" srcId="{996662E5-DE17-3A4E-B27D-01DD92CABFD4}" destId="{748556E9-8AB9-D44A-98E5-2933E11FBA8B}" srcOrd="0" destOrd="0" presId="urn:microsoft.com/office/officeart/2005/8/layout/orgChart1"/>
    <dgm:cxn modelId="{0D56E4F9-B228-DC4E-8482-12E52F790966}" type="presOf" srcId="{26CD1540-536E-F844-B6C5-B9976EC84A49}" destId="{E9DCEA84-B4E3-DA48-B533-67A9FFB1823C}" srcOrd="0" destOrd="0" presId="urn:microsoft.com/office/officeart/2005/8/layout/orgChart1"/>
    <dgm:cxn modelId="{2DA6FEF1-6746-D447-AC25-73401CD898BF}" type="presParOf" srcId="{BD378C43-3942-524C-B56F-0D075FB34AED}" destId="{3E5E25ED-CA29-1743-8568-B916DC5952A3}" srcOrd="0" destOrd="0" presId="urn:microsoft.com/office/officeart/2005/8/layout/orgChart1"/>
    <dgm:cxn modelId="{45842E5A-33E1-6A40-897B-3D2379DFE4CA}" type="presParOf" srcId="{3E5E25ED-CA29-1743-8568-B916DC5952A3}" destId="{59DE3B84-58BA-234F-864D-625C55910E6D}" srcOrd="0" destOrd="0" presId="urn:microsoft.com/office/officeart/2005/8/layout/orgChart1"/>
    <dgm:cxn modelId="{62370126-CD89-834F-A256-833A09E0EC77}" type="presParOf" srcId="{59DE3B84-58BA-234F-864D-625C55910E6D}" destId="{CA821E43-451E-D34A-BA85-722A1FF906A6}" srcOrd="0" destOrd="0" presId="urn:microsoft.com/office/officeart/2005/8/layout/orgChart1"/>
    <dgm:cxn modelId="{18DC6141-6E3A-DF47-932A-448ECAB4B913}" type="presParOf" srcId="{59DE3B84-58BA-234F-864D-625C55910E6D}" destId="{45747318-B215-BC4A-9F26-F541DD3E5CBD}" srcOrd="1" destOrd="0" presId="urn:microsoft.com/office/officeart/2005/8/layout/orgChart1"/>
    <dgm:cxn modelId="{0C9B78F6-D9F8-2D49-8C0D-7C9B3C3A0AE3}" type="presParOf" srcId="{3E5E25ED-CA29-1743-8568-B916DC5952A3}" destId="{6EE462A3-A095-6649-B265-3566FC3B3D6F}" srcOrd="1" destOrd="0" presId="urn:microsoft.com/office/officeart/2005/8/layout/orgChart1"/>
    <dgm:cxn modelId="{D44DD993-A156-5C4B-BA8D-4CCB011692CF}" type="presParOf" srcId="{6EE462A3-A095-6649-B265-3566FC3B3D6F}" destId="{E9DCEA84-B4E3-DA48-B533-67A9FFB1823C}" srcOrd="0" destOrd="0" presId="urn:microsoft.com/office/officeart/2005/8/layout/orgChart1"/>
    <dgm:cxn modelId="{8ED35BF7-E318-7944-8A05-49358BA30C19}" type="presParOf" srcId="{6EE462A3-A095-6649-B265-3566FC3B3D6F}" destId="{4DBDAAC8-1A65-AD40-814C-B8DAD72A1512}" srcOrd="1" destOrd="0" presId="urn:microsoft.com/office/officeart/2005/8/layout/orgChart1"/>
    <dgm:cxn modelId="{1186BCDD-D0BC-954A-8B60-D97403AF701F}" type="presParOf" srcId="{4DBDAAC8-1A65-AD40-814C-B8DAD72A1512}" destId="{504C6155-C9FB-9545-8C64-CEF55E10D112}" srcOrd="0" destOrd="0" presId="urn:microsoft.com/office/officeart/2005/8/layout/orgChart1"/>
    <dgm:cxn modelId="{06D5F4BA-73F6-5348-B2B7-03A02C15FEF2}" type="presParOf" srcId="{504C6155-C9FB-9545-8C64-CEF55E10D112}" destId="{942F4F7D-BC4C-7946-816D-D0D4111EEB09}" srcOrd="0" destOrd="0" presId="urn:microsoft.com/office/officeart/2005/8/layout/orgChart1"/>
    <dgm:cxn modelId="{7E2E2A01-1481-7443-8658-21D9C4CD2E10}" type="presParOf" srcId="{504C6155-C9FB-9545-8C64-CEF55E10D112}" destId="{837CC532-5CF1-854B-9EBB-2F73127C85F7}" srcOrd="1" destOrd="0" presId="urn:microsoft.com/office/officeart/2005/8/layout/orgChart1"/>
    <dgm:cxn modelId="{B6E8F5BA-F04D-B14C-B6AA-1B16BA067F14}" type="presParOf" srcId="{4DBDAAC8-1A65-AD40-814C-B8DAD72A1512}" destId="{9E99005E-CE18-3D44-9350-1ABFE051ACFD}" srcOrd="1" destOrd="0" presId="urn:microsoft.com/office/officeart/2005/8/layout/orgChart1"/>
    <dgm:cxn modelId="{BD852A48-E995-CF40-8B73-D9F3D51F03B7}" type="presParOf" srcId="{4DBDAAC8-1A65-AD40-814C-B8DAD72A1512}" destId="{6D1095C3-E3C5-5D49-A1B2-A0C7E0807768}" srcOrd="2" destOrd="0" presId="urn:microsoft.com/office/officeart/2005/8/layout/orgChart1"/>
    <dgm:cxn modelId="{04458522-DCF5-D54C-A785-47F9A3639533}" type="presParOf" srcId="{6EE462A3-A095-6649-B265-3566FC3B3D6F}" destId="{8CF3D39F-4021-6E40-9080-D9C22666A84F}" srcOrd="2" destOrd="0" presId="urn:microsoft.com/office/officeart/2005/8/layout/orgChart1"/>
    <dgm:cxn modelId="{18FAB857-7F75-604A-AB04-E4E60AF827D4}" type="presParOf" srcId="{6EE462A3-A095-6649-B265-3566FC3B3D6F}" destId="{66B66551-698C-6947-97F3-B0DA04333F1C}" srcOrd="3" destOrd="0" presId="urn:microsoft.com/office/officeart/2005/8/layout/orgChart1"/>
    <dgm:cxn modelId="{5F075F50-FA75-6F45-BEFF-E0817048D700}" type="presParOf" srcId="{66B66551-698C-6947-97F3-B0DA04333F1C}" destId="{900FB8E4-22C9-D145-AAC0-99B7AB0036D3}" srcOrd="0" destOrd="0" presId="urn:microsoft.com/office/officeart/2005/8/layout/orgChart1"/>
    <dgm:cxn modelId="{8AAC4A95-5639-B049-B1B3-83018D434649}" type="presParOf" srcId="{900FB8E4-22C9-D145-AAC0-99B7AB0036D3}" destId="{D406498B-73CC-7047-AECE-614780B7837E}" srcOrd="0" destOrd="0" presId="urn:microsoft.com/office/officeart/2005/8/layout/orgChart1"/>
    <dgm:cxn modelId="{38C61A36-92E3-054E-B092-771575BE8349}" type="presParOf" srcId="{900FB8E4-22C9-D145-AAC0-99B7AB0036D3}" destId="{0C4EC28D-A995-CB43-8C17-8BB3607B9D9E}" srcOrd="1" destOrd="0" presId="urn:microsoft.com/office/officeart/2005/8/layout/orgChart1"/>
    <dgm:cxn modelId="{6295A9B7-9818-B043-8590-AC27F5C28F83}" type="presParOf" srcId="{66B66551-698C-6947-97F3-B0DA04333F1C}" destId="{A7C4BD94-7C85-864B-9178-75584EC017FB}" srcOrd="1" destOrd="0" presId="urn:microsoft.com/office/officeart/2005/8/layout/orgChart1"/>
    <dgm:cxn modelId="{22604A75-0DF7-954A-A87A-52677F830A8D}" type="presParOf" srcId="{A7C4BD94-7C85-864B-9178-75584EC017FB}" destId="{8CFD3FBB-032F-0244-807C-9FCBD4982463}" srcOrd="0" destOrd="0" presId="urn:microsoft.com/office/officeart/2005/8/layout/orgChart1"/>
    <dgm:cxn modelId="{535E9E22-F364-C648-82C0-83ED84FA3B16}" type="presParOf" srcId="{A7C4BD94-7C85-864B-9178-75584EC017FB}" destId="{48A44DB5-44F1-3E4E-B238-E1D5D8FED07F}" srcOrd="1" destOrd="0" presId="urn:microsoft.com/office/officeart/2005/8/layout/orgChart1"/>
    <dgm:cxn modelId="{E07EE158-4377-CE43-B97F-4A65D375C2C0}" type="presParOf" srcId="{48A44DB5-44F1-3E4E-B238-E1D5D8FED07F}" destId="{4B988D70-C27E-D44B-9539-0B99CCFDF2F0}" srcOrd="0" destOrd="0" presId="urn:microsoft.com/office/officeart/2005/8/layout/orgChart1"/>
    <dgm:cxn modelId="{B339A139-E9DD-824F-B261-6060D16C4987}" type="presParOf" srcId="{4B988D70-C27E-D44B-9539-0B99CCFDF2F0}" destId="{DE071679-C00C-E845-B976-0D63F0D8E927}" srcOrd="0" destOrd="0" presId="urn:microsoft.com/office/officeart/2005/8/layout/orgChart1"/>
    <dgm:cxn modelId="{1B4BEBDA-47EA-2741-8432-B83396A2AB50}" type="presParOf" srcId="{4B988D70-C27E-D44B-9539-0B99CCFDF2F0}" destId="{2F9B6259-7D73-1244-A2EA-8DC29A75D7B5}" srcOrd="1" destOrd="0" presId="urn:microsoft.com/office/officeart/2005/8/layout/orgChart1"/>
    <dgm:cxn modelId="{98C19DE4-DCC1-6B4E-8BCC-FB6779A8E776}" type="presParOf" srcId="{48A44DB5-44F1-3E4E-B238-E1D5D8FED07F}" destId="{A443ACED-CA3D-DB48-9A3F-987130FA2487}" srcOrd="1" destOrd="0" presId="urn:microsoft.com/office/officeart/2005/8/layout/orgChart1"/>
    <dgm:cxn modelId="{AA8DBFB2-0430-304E-9DFC-1CCDBAAF1447}" type="presParOf" srcId="{48A44DB5-44F1-3E4E-B238-E1D5D8FED07F}" destId="{E7AF2318-F75E-7743-A8B9-C469372239C4}" srcOrd="2" destOrd="0" presId="urn:microsoft.com/office/officeart/2005/8/layout/orgChart1"/>
    <dgm:cxn modelId="{D161C68A-5886-CA46-A85C-EBE1D18E8782}" type="presParOf" srcId="{A7C4BD94-7C85-864B-9178-75584EC017FB}" destId="{B1A6D622-841F-B142-BD0D-B420D685F953}" srcOrd="2" destOrd="0" presId="urn:microsoft.com/office/officeart/2005/8/layout/orgChart1"/>
    <dgm:cxn modelId="{D833D365-8C9F-524C-8A0B-5071D28EA5F3}" type="presParOf" srcId="{A7C4BD94-7C85-864B-9178-75584EC017FB}" destId="{881CF8C2-1F5B-E54D-B3CE-1437E6080B92}" srcOrd="3" destOrd="0" presId="urn:microsoft.com/office/officeart/2005/8/layout/orgChart1"/>
    <dgm:cxn modelId="{8ECA7FF9-6F5E-5741-A113-900375616656}" type="presParOf" srcId="{881CF8C2-1F5B-E54D-B3CE-1437E6080B92}" destId="{4B32A188-2E91-E046-89BB-3E23D42D0E94}" srcOrd="0" destOrd="0" presId="urn:microsoft.com/office/officeart/2005/8/layout/orgChart1"/>
    <dgm:cxn modelId="{EC36D1D5-4EF1-8945-8316-A54DBE67C336}" type="presParOf" srcId="{4B32A188-2E91-E046-89BB-3E23D42D0E94}" destId="{5E272CB6-C48E-8E4B-8382-4E77E8B3FF3E}" srcOrd="0" destOrd="0" presId="urn:microsoft.com/office/officeart/2005/8/layout/orgChart1"/>
    <dgm:cxn modelId="{F4302192-1C98-F34B-B408-D95B53E38BF7}" type="presParOf" srcId="{4B32A188-2E91-E046-89BB-3E23D42D0E94}" destId="{63E1DB99-EABA-8842-88BA-B2C7D85C0872}" srcOrd="1" destOrd="0" presId="urn:microsoft.com/office/officeart/2005/8/layout/orgChart1"/>
    <dgm:cxn modelId="{2434C992-A2DD-2B42-8FDF-7AFE9042DA0A}" type="presParOf" srcId="{881CF8C2-1F5B-E54D-B3CE-1437E6080B92}" destId="{E9611345-0F10-294A-8FD0-EA7A26AA8132}" srcOrd="1" destOrd="0" presId="urn:microsoft.com/office/officeart/2005/8/layout/orgChart1"/>
    <dgm:cxn modelId="{B7DBCAC8-5881-FD49-BD6F-8AFEA82D7F56}" type="presParOf" srcId="{881CF8C2-1F5B-E54D-B3CE-1437E6080B92}" destId="{53391B73-2AA3-6340-B206-1246F80F55B4}" srcOrd="2" destOrd="0" presId="urn:microsoft.com/office/officeart/2005/8/layout/orgChart1"/>
    <dgm:cxn modelId="{243C2112-90AB-8146-9D5F-ED1CA1B797E6}" type="presParOf" srcId="{A7C4BD94-7C85-864B-9178-75584EC017FB}" destId="{EEFBA47B-5043-1E4C-A6E9-79D400272D3A}" srcOrd="4" destOrd="0" presId="urn:microsoft.com/office/officeart/2005/8/layout/orgChart1"/>
    <dgm:cxn modelId="{715A2AEB-CBE5-CE48-82FA-9FD78BBA85AB}" type="presParOf" srcId="{A7C4BD94-7C85-864B-9178-75584EC017FB}" destId="{5F18FCF5-1386-2E43-B811-5A1B3EEC75CF}" srcOrd="5" destOrd="0" presId="urn:microsoft.com/office/officeart/2005/8/layout/orgChart1"/>
    <dgm:cxn modelId="{722CE6A3-8BD1-A54E-A13E-E9BE7E4EFC90}" type="presParOf" srcId="{5F18FCF5-1386-2E43-B811-5A1B3EEC75CF}" destId="{56A82AB5-641D-E64D-AD4D-5EB4694C0322}" srcOrd="0" destOrd="0" presId="urn:microsoft.com/office/officeart/2005/8/layout/orgChart1"/>
    <dgm:cxn modelId="{DED587CC-1107-C340-9173-A84E63EDFFDA}" type="presParOf" srcId="{56A82AB5-641D-E64D-AD4D-5EB4694C0322}" destId="{A628949C-7DA8-BE47-8B3C-FE25E9BDC17E}" srcOrd="0" destOrd="0" presId="urn:microsoft.com/office/officeart/2005/8/layout/orgChart1"/>
    <dgm:cxn modelId="{385D711D-62FA-8E4B-889A-DAF93A12CC67}" type="presParOf" srcId="{56A82AB5-641D-E64D-AD4D-5EB4694C0322}" destId="{07239E78-8039-EF4A-9AC3-398535A1F6B5}" srcOrd="1" destOrd="0" presId="urn:microsoft.com/office/officeart/2005/8/layout/orgChart1"/>
    <dgm:cxn modelId="{5A1DE9AB-2FA4-6C40-BB7F-5D5F1BA19D4E}" type="presParOf" srcId="{5F18FCF5-1386-2E43-B811-5A1B3EEC75CF}" destId="{824F19C7-AB46-904E-8758-B6D800BEA448}" srcOrd="1" destOrd="0" presId="urn:microsoft.com/office/officeart/2005/8/layout/orgChart1"/>
    <dgm:cxn modelId="{26B3A9F1-EF25-F74B-B479-0846DEB833D3}" type="presParOf" srcId="{5F18FCF5-1386-2E43-B811-5A1B3EEC75CF}" destId="{DCE7A470-F456-CB4A-9AB1-65629E92AA64}" srcOrd="2" destOrd="0" presId="urn:microsoft.com/office/officeart/2005/8/layout/orgChart1"/>
    <dgm:cxn modelId="{371E8EBB-C549-7345-8256-BE07F32AE9C4}" type="presParOf" srcId="{A7C4BD94-7C85-864B-9178-75584EC017FB}" destId="{CD23B5BA-3F9D-ED47-A5CE-CB8F547FF309}" srcOrd="6" destOrd="0" presId="urn:microsoft.com/office/officeart/2005/8/layout/orgChart1"/>
    <dgm:cxn modelId="{72BE0C1D-E1A0-414D-89EE-996679848D70}" type="presParOf" srcId="{A7C4BD94-7C85-864B-9178-75584EC017FB}" destId="{1F5FB5EB-D80D-4A41-A844-035092762C7B}" srcOrd="7" destOrd="0" presId="urn:microsoft.com/office/officeart/2005/8/layout/orgChart1"/>
    <dgm:cxn modelId="{C223A889-82BA-6240-8507-E5213C20CCED}" type="presParOf" srcId="{1F5FB5EB-D80D-4A41-A844-035092762C7B}" destId="{011AA4A0-595D-B940-B55A-130D850EDC40}" srcOrd="0" destOrd="0" presId="urn:microsoft.com/office/officeart/2005/8/layout/orgChart1"/>
    <dgm:cxn modelId="{EFCA2EA1-99E5-5241-9AB6-B21714F362D1}" type="presParOf" srcId="{011AA4A0-595D-B940-B55A-130D850EDC40}" destId="{01F0BC01-533B-AD47-ABDA-7DA8E6F36951}" srcOrd="0" destOrd="0" presId="urn:microsoft.com/office/officeart/2005/8/layout/orgChart1"/>
    <dgm:cxn modelId="{AE10E2BA-93B5-F241-AACF-6B0FE7862E71}" type="presParOf" srcId="{011AA4A0-595D-B940-B55A-130D850EDC40}" destId="{CB2A198E-39FD-594D-88F4-F6366903C0E0}" srcOrd="1" destOrd="0" presId="urn:microsoft.com/office/officeart/2005/8/layout/orgChart1"/>
    <dgm:cxn modelId="{EA94D6E5-609C-F34A-B8C0-BF2B2C7A9022}" type="presParOf" srcId="{1F5FB5EB-D80D-4A41-A844-035092762C7B}" destId="{ED22B1DE-2AD6-1F4D-83B7-7C3D7D2A590E}" srcOrd="1" destOrd="0" presId="urn:microsoft.com/office/officeart/2005/8/layout/orgChart1"/>
    <dgm:cxn modelId="{CB14B210-27E8-0948-BB0C-C037B16065E2}" type="presParOf" srcId="{1F5FB5EB-D80D-4A41-A844-035092762C7B}" destId="{7BAEE6AA-AF59-CE47-9238-CD978D7B4F0B}" srcOrd="2" destOrd="0" presId="urn:microsoft.com/office/officeart/2005/8/layout/orgChart1"/>
    <dgm:cxn modelId="{6D8EC7C2-F979-D442-904D-FEB7A838D0F3}" type="presParOf" srcId="{A7C4BD94-7C85-864B-9178-75584EC017FB}" destId="{9592351D-047C-3844-95F9-B1B4793C28FA}" srcOrd="8" destOrd="0" presId="urn:microsoft.com/office/officeart/2005/8/layout/orgChart1"/>
    <dgm:cxn modelId="{C01CE750-A832-8E4E-AF5C-EC97FDCC39BC}" type="presParOf" srcId="{A7C4BD94-7C85-864B-9178-75584EC017FB}" destId="{FF96A497-551C-5745-9A62-F70F43E4C4BB}" srcOrd="9" destOrd="0" presId="urn:microsoft.com/office/officeart/2005/8/layout/orgChart1"/>
    <dgm:cxn modelId="{AD06AA40-CDF2-764F-888C-B12E9971F610}" type="presParOf" srcId="{FF96A497-551C-5745-9A62-F70F43E4C4BB}" destId="{365F659C-169F-6A40-9D5B-5981D4E747ED}" srcOrd="0" destOrd="0" presId="urn:microsoft.com/office/officeart/2005/8/layout/orgChart1"/>
    <dgm:cxn modelId="{DDEFB557-E753-7E41-9107-E2FBF07E80CF}" type="presParOf" srcId="{365F659C-169F-6A40-9D5B-5981D4E747ED}" destId="{748556E9-8AB9-D44A-98E5-2933E11FBA8B}" srcOrd="0" destOrd="0" presId="urn:microsoft.com/office/officeart/2005/8/layout/orgChart1"/>
    <dgm:cxn modelId="{2C83578F-40FC-3849-8D3B-08FCAAD19CF6}" type="presParOf" srcId="{365F659C-169F-6A40-9D5B-5981D4E747ED}" destId="{E9B3C0B5-BACD-E444-9255-573CA663E115}" srcOrd="1" destOrd="0" presId="urn:microsoft.com/office/officeart/2005/8/layout/orgChart1"/>
    <dgm:cxn modelId="{717D3505-48A0-8148-B7A7-350EC1687C57}" type="presParOf" srcId="{FF96A497-551C-5745-9A62-F70F43E4C4BB}" destId="{9E67A050-D7DC-AE48-B44E-5E7BA13530E2}" srcOrd="1" destOrd="0" presId="urn:microsoft.com/office/officeart/2005/8/layout/orgChart1"/>
    <dgm:cxn modelId="{F69D55F9-E388-4B44-828D-E4C854949D99}" type="presParOf" srcId="{FF96A497-551C-5745-9A62-F70F43E4C4BB}" destId="{B893CA0C-0A34-1B4A-86B7-78EFE701A3F6}" srcOrd="2" destOrd="0" presId="urn:microsoft.com/office/officeart/2005/8/layout/orgChart1"/>
    <dgm:cxn modelId="{B9275944-95B4-8B4A-A663-08231689DE3A}" type="presParOf" srcId="{66B66551-698C-6947-97F3-B0DA04333F1C}" destId="{A71F09B7-DD35-5B4B-803B-C06709799ADE}" srcOrd="2" destOrd="0" presId="urn:microsoft.com/office/officeart/2005/8/layout/orgChart1"/>
    <dgm:cxn modelId="{23C32DA6-93E6-0A42-B256-BAB21952FE2C}" type="presParOf" srcId="{6EE462A3-A095-6649-B265-3566FC3B3D6F}" destId="{C496DD40-C2FB-1343-9E0C-D29E345CCE00}" srcOrd="4" destOrd="0" presId="urn:microsoft.com/office/officeart/2005/8/layout/orgChart1"/>
    <dgm:cxn modelId="{4568AA3E-E29B-1E4A-8E70-C60F5AFC741A}" type="presParOf" srcId="{6EE462A3-A095-6649-B265-3566FC3B3D6F}" destId="{54F7A619-5383-794F-BD7E-FDD0751A590B}" srcOrd="5" destOrd="0" presId="urn:microsoft.com/office/officeart/2005/8/layout/orgChart1"/>
    <dgm:cxn modelId="{1919D455-4947-854E-AC9F-E9D6E9BF0EED}" type="presParOf" srcId="{54F7A619-5383-794F-BD7E-FDD0751A590B}" destId="{9BB0F2F3-23A9-ED49-824D-60B73A19970D}" srcOrd="0" destOrd="0" presId="urn:microsoft.com/office/officeart/2005/8/layout/orgChart1"/>
    <dgm:cxn modelId="{2BF19D28-9075-6149-8AE6-C1587F204028}" type="presParOf" srcId="{9BB0F2F3-23A9-ED49-824D-60B73A19970D}" destId="{8B69D7E6-89EA-744E-8C92-85717AEAA8A1}" srcOrd="0" destOrd="0" presId="urn:microsoft.com/office/officeart/2005/8/layout/orgChart1"/>
    <dgm:cxn modelId="{F9196365-B082-5D41-9DCB-663F2CF4350C}" type="presParOf" srcId="{9BB0F2F3-23A9-ED49-824D-60B73A19970D}" destId="{F8D057B2-BC2E-9E40-B1A5-96808D29E275}" srcOrd="1" destOrd="0" presId="urn:microsoft.com/office/officeart/2005/8/layout/orgChart1"/>
    <dgm:cxn modelId="{AC67727D-F613-7644-9483-1FF226C65C9C}" type="presParOf" srcId="{54F7A619-5383-794F-BD7E-FDD0751A590B}" destId="{08E71655-6F30-F047-B2B2-3B419F8254B8}" srcOrd="1" destOrd="0" presId="urn:microsoft.com/office/officeart/2005/8/layout/orgChart1"/>
    <dgm:cxn modelId="{D6C0F4C1-0252-D149-A758-55DC1E237171}" type="presParOf" srcId="{54F7A619-5383-794F-BD7E-FDD0751A590B}" destId="{E42DB69B-265C-C944-BCC3-73DAB364AE1E}" srcOrd="2" destOrd="0" presId="urn:microsoft.com/office/officeart/2005/8/layout/orgChart1"/>
    <dgm:cxn modelId="{777F0FD9-4C05-3C45-A165-74B2E035E46F}" type="presParOf" srcId="{3E5E25ED-CA29-1743-8568-B916DC5952A3}" destId="{81BACD06-084C-F74C-9A1D-499B8A6C3292}" srcOrd="2" destOrd="0" presId="urn:microsoft.com/office/officeart/2005/8/layout/orgChart1"/>
    <dgm:cxn modelId="{068EE3F5-6103-2244-B7CC-77F18C561817}" type="presParOf" srcId="{81BACD06-084C-F74C-9A1D-499B8A6C3292}" destId="{1569EFF8-DF4F-2F48-BA53-1CC3D401F6E3}" srcOrd="0" destOrd="0" presId="urn:microsoft.com/office/officeart/2005/8/layout/orgChart1"/>
    <dgm:cxn modelId="{7603BB01-56CA-0D4F-9977-539E6CF08288}" type="presParOf" srcId="{81BACD06-084C-F74C-9A1D-499B8A6C3292}" destId="{0B5AB3AA-222C-E047-9562-24253B1D4B4B}" srcOrd="1" destOrd="0" presId="urn:microsoft.com/office/officeart/2005/8/layout/orgChart1"/>
    <dgm:cxn modelId="{67359F1B-7DB9-4143-A785-434760D1E0B6}" type="presParOf" srcId="{0B5AB3AA-222C-E047-9562-24253B1D4B4B}" destId="{11E9ECF2-4E06-0E4D-987D-414A80E76A60}" srcOrd="0" destOrd="0" presId="urn:microsoft.com/office/officeart/2005/8/layout/orgChart1"/>
    <dgm:cxn modelId="{9E6734AF-36EF-5F44-BE5C-A7451601E84E}" type="presParOf" srcId="{11E9ECF2-4E06-0E4D-987D-414A80E76A60}" destId="{9479DEA9-8569-6B4D-B71D-B88652B8EC70}" srcOrd="0" destOrd="0" presId="urn:microsoft.com/office/officeart/2005/8/layout/orgChart1"/>
    <dgm:cxn modelId="{7004CB78-59E9-2F41-B3B9-4861BDEAA15E}" type="presParOf" srcId="{11E9ECF2-4E06-0E4D-987D-414A80E76A60}" destId="{997192C3-A8D6-5B4C-AD4B-5CAD3A5BA260}" srcOrd="1" destOrd="0" presId="urn:microsoft.com/office/officeart/2005/8/layout/orgChart1"/>
    <dgm:cxn modelId="{6A6C5DED-1F02-8041-B9E4-AC39CDFFAAAB}" type="presParOf" srcId="{0B5AB3AA-222C-E047-9562-24253B1D4B4B}" destId="{B681C99E-AC12-7A43-9CF0-40B986DABA4F}" srcOrd="1" destOrd="0" presId="urn:microsoft.com/office/officeart/2005/8/layout/orgChart1"/>
    <dgm:cxn modelId="{EE9DF2B6-5FE0-6C46-B950-DDCD4663E5AC}" type="presParOf" srcId="{0B5AB3AA-222C-E047-9562-24253B1D4B4B}" destId="{8FAA500A-4129-1A49-9147-616DF84A0C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9EFF8-DF4F-2F48-BA53-1CC3D401F6E3}">
      <dsp:nvSpPr>
        <dsp:cNvPr id="0" name=""/>
        <dsp:cNvSpPr/>
      </dsp:nvSpPr>
      <dsp:spPr>
        <a:xfrm>
          <a:off x="3938059" y="532798"/>
          <a:ext cx="111331" cy="487736"/>
        </a:xfrm>
        <a:custGeom>
          <a:avLst/>
          <a:gdLst/>
          <a:ahLst/>
          <a:cxnLst/>
          <a:rect l="0" t="0" r="0" b="0"/>
          <a:pathLst>
            <a:path>
              <a:moveTo>
                <a:pt x="111331" y="0"/>
              </a:moveTo>
              <a:lnTo>
                <a:pt x="111331" y="487736"/>
              </a:lnTo>
              <a:lnTo>
                <a:pt x="0" y="48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6DD40-C2FB-1343-9E0C-D29E345CCE00}">
      <dsp:nvSpPr>
        <dsp:cNvPr id="0" name=""/>
        <dsp:cNvSpPr/>
      </dsp:nvSpPr>
      <dsp:spPr>
        <a:xfrm>
          <a:off x="4049391" y="532798"/>
          <a:ext cx="2179724" cy="975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4141"/>
              </a:lnTo>
              <a:lnTo>
                <a:pt x="2179724" y="864141"/>
              </a:lnTo>
              <a:lnTo>
                <a:pt x="2179724" y="9754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2351D-047C-3844-95F9-B1B4793C28FA}">
      <dsp:nvSpPr>
        <dsp:cNvPr id="0" name=""/>
        <dsp:cNvSpPr/>
      </dsp:nvSpPr>
      <dsp:spPr>
        <a:xfrm>
          <a:off x="3266566" y="2038418"/>
          <a:ext cx="293559" cy="3498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8976"/>
              </a:lnTo>
              <a:lnTo>
                <a:pt x="293559" y="34989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3B5BA-3F9D-ED47-A5CE-CB8F547FF309}">
      <dsp:nvSpPr>
        <dsp:cNvPr id="0" name=""/>
        <dsp:cNvSpPr/>
      </dsp:nvSpPr>
      <dsp:spPr>
        <a:xfrm>
          <a:off x="3266566" y="2038418"/>
          <a:ext cx="293559" cy="2746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166"/>
              </a:lnTo>
              <a:lnTo>
                <a:pt x="293559" y="27461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BA47B-5043-1E4C-A6E9-79D400272D3A}">
      <dsp:nvSpPr>
        <dsp:cNvPr id="0" name=""/>
        <dsp:cNvSpPr/>
      </dsp:nvSpPr>
      <dsp:spPr>
        <a:xfrm>
          <a:off x="3266566" y="2038418"/>
          <a:ext cx="293559" cy="1993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356"/>
              </a:lnTo>
              <a:lnTo>
                <a:pt x="293559" y="19933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6D622-841F-B142-BD0D-B420D685F953}">
      <dsp:nvSpPr>
        <dsp:cNvPr id="0" name=""/>
        <dsp:cNvSpPr/>
      </dsp:nvSpPr>
      <dsp:spPr>
        <a:xfrm>
          <a:off x="3266566" y="2038418"/>
          <a:ext cx="293559" cy="124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546"/>
              </a:lnTo>
              <a:lnTo>
                <a:pt x="293559" y="12405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D3FBB-032F-0244-807C-9FCBD4982463}">
      <dsp:nvSpPr>
        <dsp:cNvPr id="0" name=""/>
        <dsp:cNvSpPr/>
      </dsp:nvSpPr>
      <dsp:spPr>
        <a:xfrm>
          <a:off x="3266566" y="2038418"/>
          <a:ext cx="293559" cy="487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736"/>
              </a:lnTo>
              <a:lnTo>
                <a:pt x="293559" y="48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3D39F-4021-6E40-9080-D9C22666A84F}">
      <dsp:nvSpPr>
        <dsp:cNvPr id="0" name=""/>
        <dsp:cNvSpPr/>
      </dsp:nvSpPr>
      <dsp:spPr>
        <a:xfrm>
          <a:off x="4003671" y="532798"/>
          <a:ext cx="91440" cy="975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54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CEA84-B4E3-DA48-B533-67A9FFB1823C}">
      <dsp:nvSpPr>
        <dsp:cNvPr id="0" name=""/>
        <dsp:cNvSpPr/>
      </dsp:nvSpPr>
      <dsp:spPr>
        <a:xfrm>
          <a:off x="1869666" y="532798"/>
          <a:ext cx="2179724" cy="975472"/>
        </a:xfrm>
        <a:custGeom>
          <a:avLst/>
          <a:gdLst/>
          <a:ahLst/>
          <a:cxnLst/>
          <a:rect l="0" t="0" r="0" b="0"/>
          <a:pathLst>
            <a:path>
              <a:moveTo>
                <a:pt x="2179724" y="0"/>
              </a:moveTo>
              <a:lnTo>
                <a:pt x="2179724" y="864141"/>
              </a:lnTo>
              <a:lnTo>
                <a:pt x="0" y="864141"/>
              </a:lnTo>
              <a:lnTo>
                <a:pt x="0" y="9754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21E43-451E-D34A-BA85-722A1FF906A6}">
      <dsp:nvSpPr>
        <dsp:cNvPr id="0" name=""/>
        <dsp:cNvSpPr/>
      </dsp:nvSpPr>
      <dsp:spPr>
        <a:xfrm>
          <a:off x="3369476" y="2650"/>
          <a:ext cx="1359829" cy="53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President</a:t>
          </a:r>
        </a:p>
      </dsp:txBody>
      <dsp:txXfrm>
        <a:off x="3369476" y="2650"/>
        <a:ext cx="1359829" cy="530147"/>
      </dsp:txXfrm>
    </dsp:sp>
    <dsp:sp modelId="{942F4F7D-BC4C-7946-816D-D0D4111EEB09}">
      <dsp:nvSpPr>
        <dsp:cNvPr id="0" name=""/>
        <dsp:cNvSpPr/>
      </dsp:nvSpPr>
      <dsp:spPr>
        <a:xfrm>
          <a:off x="891135" y="1508270"/>
          <a:ext cx="1957062" cy="53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General Secretary</a:t>
          </a:r>
        </a:p>
      </dsp:txBody>
      <dsp:txXfrm>
        <a:off x="891135" y="1508270"/>
        <a:ext cx="1957062" cy="530147"/>
      </dsp:txXfrm>
    </dsp:sp>
    <dsp:sp modelId="{D406498B-73CC-7047-AECE-614780B7837E}">
      <dsp:nvSpPr>
        <dsp:cNvPr id="0" name=""/>
        <dsp:cNvSpPr/>
      </dsp:nvSpPr>
      <dsp:spPr>
        <a:xfrm>
          <a:off x="3070859" y="1508270"/>
          <a:ext cx="1957062" cy="53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Initiatives Leads</a:t>
          </a:r>
        </a:p>
      </dsp:txBody>
      <dsp:txXfrm>
        <a:off x="3070859" y="1508270"/>
        <a:ext cx="1957062" cy="530147"/>
      </dsp:txXfrm>
    </dsp:sp>
    <dsp:sp modelId="{DE071679-C00C-E845-B976-0D63F0D8E927}">
      <dsp:nvSpPr>
        <dsp:cNvPr id="0" name=""/>
        <dsp:cNvSpPr/>
      </dsp:nvSpPr>
      <dsp:spPr>
        <a:xfrm>
          <a:off x="3560125" y="2261081"/>
          <a:ext cx="3558501" cy="53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Collaborative Projects</a:t>
          </a:r>
        </a:p>
      </dsp:txBody>
      <dsp:txXfrm>
        <a:off x="3560125" y="2261081"/>
        <a:ext cx="3558501" cy="530147"/>
      </dsp:txXfrm>
    </dsp:sp>
    <dsp:sp modelId="{5E272CB6-C48E-8E4B-8382-4E77E8B3FF3E}">
      <dsp:nvSpPr>
        <dsp:cNvPr id="0" name=""/>
        <dsp:cNvSpPr/>
      </dsp:nvSpPr>
      <dsp:spPr>
        <a:xfrm>
          <a:off x="3560125" y="3013891"/>
          <a:ext cx="3558501" cy="53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Institutional Connects</a:t>
          </a:r>
        </a:p>
      </dsp:txBody>
      <dsp:txXfrm>
        <a:off x="3560125" y="3013891"/>
        <a:ext cx="3558501" cy="530147"/>
      </dsp:txXfrm>
    </dsp:sp>
    <dsp:sp modelId="{A628949C-7DA8-BE47-8B3C-FE25E9BDC17E}">
      <dsp:nvSpPr>
        <dsp:cNvPr id="0" name=""/>
        <dsp:cNvSpPr/>
      </dsp:nvSpPr>
      <dsp:spPr>
        <a:xfrm>
          <a:off x="3560125" y="3766701"/>
          <a:ext cx="3558501" cy="53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Start-ups Connect</a:t>
          </a:r>
        </a:p>
      </dsp:txBody>
      <dsp:txXfrm>
        <a:off x="3560125" y="3766701"/>
        <a:ext cx="3558501" cy="530147"/>
      </dsp:txXfrm>
    </dsp:sp>
    <dsp:sp modelId="{01F0BC01-533B-AD47-ABDA-7DA8E6F36951}">
      <dsp:nvSpPr>
        <dsp:cNvPr id="0" name=""/>
        <dsp:cNvSpPr/>
      </dsp:nvSpPr>
      <dsp:spPr>
        <a:xfrm>
          <a:off x="3560125" y="4519511"/>
          <a:ext cx="3558501" cy="53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Academia, Studies, Surveys</a:t>
          </a:r>
        </a:p>
      </dsp:txBody>
      <dsp:txXfrm>
        <a:off x="3560125" y="4519511"/>
        <a:ext cx="3558501" cy="530147"/>
      </dsp:txXfrm>
    </dsp:sp>
    <dsp:sp modelId="{748556E9-8AB9-D44A-98E5-2933E11FBA8B}">
      <dsp:nvSpPr>
        <dsp:cNvPr id="0" name=""/>
        <dsp:cNvSpPr/>
      </dsp:nvSpPr>
      <dsp:spPr>
        <a:xfrm>
          <a:off x="3560125" y="5272321"/>
          <a:ext cx="3558501" cy="53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Events</a:t>
          </a:r>
        </a:p>
      </dsp:txBody>
      <dsp:txXfrm>
        <a:off x="3560125" y="5272321"/>
        <a:ext cx="3558501" cy="530147"/>
      </dsp:txXfrm>
    </dsp:sp>
    <dsp:sp modelId="{8B69D7E6-89EA-744E-8C92-85717AEAA8A1}">
      <dsp:nvSpPr>
        <dsp:cNvPr id="0" name=""/>
        <dsp:cNvSpPr/>
      </dsp:nvSpPr>
      <dsp:spPr>
        <a:xfrm>
          <a:off x="5250584" y="1508270"/>
          <a:ext cx="1957062" cy="53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Treasurer</a:t>
          </a:r>
        </a:p>
      </dsp:txBody>
      <dsp:txXfrm>
        <a:off x="5250584" y="1508270"/>
        <a:ext cx="1957062" cy="530147"/>
      </dsp:txXfrm>
    </dsp:sp>
    <dsp:sp modelId="{9479DEA9-8569-6B4D-B71D-B88652B8EC70}">
      <dsp:nvSpPr>
        <dsp:cNvPr id="0" name=""/>
        <dsp:cNvSpPr/>
      </dsp:nvSpPr>
      <dsp:spPr>
        <a:xfrm>
          <a:off x="2305554" y="755460"/>
          <a:ext cx="1632505" cy="53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Vice President</a:t>
          </a:r>
        </a:p>
      </dsp:txBody>
      <dsp:txXfrm>
        <a:off x="2305554" y="755460"/>
        <a:ext cx="1632505" cy="530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07737-72D3-D340-8197-7D74907D258D}" type="datetimeFigureOut">
              <a:rPr lang="en-US" smtClean="0"/>
              <a:t>10/17/20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DC2F1-6AF5-E64A-8C44-701E84B6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6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DC2F1-6AF5-E64A-8C44-701E84B62F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0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DC2F1-6AF5-E64A-8C44-701E84B62F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5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DC2F1-6AF5-E64A-8C44-701E84B62F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9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DC2F1-6AF5-E64A-8C44-701E84B62F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6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DC2F1-6AF5-E64A-8C44-701E84B62F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DC2F1-6AF5-E64A-8C44-701E84B62F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DC2F1-6AF5-E64A-8C44-701E84B62F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58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DC2F1-6AF5-E64A-8C44-701E84B62F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5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rgbClr val="7FA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8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6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rgbClr val="7FA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5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8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rgbClr val="7FA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8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26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5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6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1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93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1"/>
            <a:ext cx="12192000" cy="1226916"/>
          </a:xfrm>
          <a:prstGeom prst="rect">
            <a:avLst/>
          </a:prstGeom>
          <a:solidFill>
            <a:srgbClr val="497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332064"/>
            <a:ext cx="10268712" cy="689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776" y="1558980"/>
            <a:ext cx="11080908" cy="4333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10/17/20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6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746C8-BFD1-4CBF-A982-4FA8415DAD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454D4D-C115-2246-9665-214B6DAC9905}"/>
              </a:ext>
            </a:extLst>
          </p:cNvPr>
          <p:cNvSpPr/>
          <p:nvPr/>
        </p:nvSpPr>
        <p:spPr>
          <a:xfrm>
            <a:off x="-1504" y="-32004"/>
            <a:ext cx="12191980" cy="6858000"/>
          </a:xfrm>
          <a:prstGeom prst="rect">
            <a:avLst/>
          </a:prstGeom>
          <a:solidFill>
            <a:srgbClr val="7FA6C4">
              <a:alpha val="5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BFB7A-8620-3347-B479-5C8613A54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738" y="1831571"/>
            <a:ext cx="10268712" cy="2186247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002060"/>
                </a:solidFill>
              </a:rPr>
              <a:t>CVSCL Vision 2023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10BDE85-F3FF-A843-A600-B783A81AF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667527"/>
            <a:ext cx="10268712" cy="1508760"/>
          </a:xfrm>
        </p:spPr>
        <p:txBody>
          <a:bodyPr/>
          <a:lstStyle/>
          <a:p>
            <a:r>
              <a:rPr lang="en-US" dirty="0"/>
              <a:t>Ashish Mendiratta</a:t>
            </a:r>
          </a:p>
          <a:p>
            <a:r>
              <a:rPr lang="en-US" dirty="0"/>
              <a:t>General Secretary, CVSCL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ACDA00-5500-4A40-A3D8-3294DE598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720" y="130678"/>
            <a:ext cx="1692431" cy="17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4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AB755-6253-F148-9AFD-2E4726030736}"/>
              </a:ext>
            </a:extLst>
          </p:cNvPr>
          <p:cNvSpPr/>
          <p:nvPr/>
        </p:nvSpPr>
        <p:spPr>
          <a:xfrm>
            <a:off x="0" y="0"/>
            <a:ext cx="12192000" cy="6954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representing all leading sectors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729806-FA7A-AB4E-97EA-B644B3C69A14}"/>
              </a:ext>
            </a:extLst>
          </p:cNvPr>
          <p:cNvSpPr txBox="1"/>
          <p:nvPr/>
        </p:nvSpPr>
        <p:spPr>
          <a:xfrm>
            <a:off x="5073760" y="1752200"/>
            <a:ext cx="44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‘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48D7BC-BF2C-9C41-BE0F-BFE37D389F5F}"/>
              </a:ext>
            </a:extLst>
          </p:cNvPr>
          <p:cNvSpPr/>
          <p:nvPr/>
        </p:nvSpPr>
        <p:spPr>
          <a:xfrm>
            <a:off x="-1524" y="3127648"/>
            <a:ext cx="5779659" cy="2743200"/>
          </a:xfrm>
          <a:prstGeom prst="rect">
            <a:avLst/>
          </a:prstGeom>
          <a:gradFill>
            <a:gsLst>
              <a:gs pos="0">
                <a:srgbClr val="40779C"/>
              </a:gs>
              <a:gs pos="61000">
                <a:srgbClr val="4A80A1"/>
              </a:gs>
              <a:gs pos="100000">
                <a:srgbClr val="5185A5"/>
              </a:gs>
              <a:gs pos="100000">
                <a:srgbClr val="4F82A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210A1DB-7573-9E45-9F61-5B531017A399}"/>
              </a:ext>
            </a:extLst>
          </p:cNvPr>
          <p:cNvSpPr txBox="1">
            <a:spLocks/>
          </p:cNvSpPr>
          <p:nvPr/>
        </p:nvSpPr>
        <p:spPr>
          <a:xfrm>
            <a:off x="156649" y="3362844"/>
            <a:ext cx="5621486" cy="2272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</a:rPr>
              <a:t>Governing body mirrors The vision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1051DC-0B35-6742-BEB5-096907FB8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652433"/>
              </p:ext>
            </p:extLst>
          </p:nvPr>
        </p:nvGraphicFramePr>
        <p:xfrm>
          <a:off x="3936569" y="526440"/>
          <a:ext cx="8098782" cy="580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274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AA80-2D5D-6B41-BFC9-4F6B66F7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Achievements 2019-2020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CA5E7-5813-534F-A86C-CAFC3C598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7" y="1806953"/>
            <a:ext cx="11191946" cy="3462471"/>
          </a:xfrm>
        </p:spPr>
        <p:txBody>
          <a:bodyPr/>
          <a:lstStyle/>
          <a:p>
            <a:r>
              <a:rPr lang="en-US" dirty="0">
                <a:solidFill>
                  <a:srgbClr val="497D9E"/>
                </a:solidFill>
              </a:rPr>
              <a:t>Monthly Round Tables – Physical &amp; Virtual</a:t>
            </a:r>
          </a:p>
          <a:p>
            <a:r>
              <a:rPr lang="en-US" dirty="0"/>
              <a:t>Initiated 2 Collaboration Projects</a:t>
            </a:r>
          </a:p>
          <a:p>
            <a:r>
              <a:rPr lang="en-US" dirty="0">
                <a:solidFill>
                  <a:srgbClr val="497D9E"/>
                </a:solidFill>
              </a:rPr>
              <a:t>Invited 6 startup companies for presenting their ideas to the members</a:t>
            </a:r>
          </a:p>
          <a:p>
            <a:r>
              <a:rPr lang="en-US" dirty="0"/>
              <a:t>Conducted 2 short Studies / Surveys</a:t>
            </a:r>
          </a:p>
          <a:p>
            <a:r>
              <a:rPr lang="en-US" dirty="0">
                <a:solidFill>
                  <a:srgbClr val="497D9E"/>
                </a:solidFill>
              </a:rPr>
              <a:t>Delivered 5 talks in colleges on Supply Chain Career</a:t>
            </a:r>
          </a:p>
          <a:p>
            <a:r>
              <a:rPr lang="en-US" dirty="0"/>
              <a:t>Brought out 2 Issues of  Magazine ”</a:t>
            </a:r>
            <a:r>
              <a:rPr lang="en-US" dirty="0" err="1"/>
              <a:t>Visionaire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52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EBCF-4422-A343-AE03-87354362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Word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141E3F-8016-CC44-A770-8C6B8D8CA628}"/>
              </a:ext>
            </a:extLst>
          </p:cNvPr>
          <p:cNvSpPr/>
          <p:nvPr/>
        </p:nvSpPr>
        <p:spPr>
          <a:xfrm>
            <a:off x="6144687" y="1739228"/>
            <a:ext cx="5719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i-IN" sz="2400" dirty="0">
                <a:solidFill>
                  <a:srgbClr val="497D9E"/>
                </a:solidFill>
                <a:latin typeface="inherit"/>
              </a:rPr>
              <a:t>मैं अकेला ही चला था जानिब-ए-मंज़िल मगर</a:t>
            </a:r>
            <a:endParaRPr lang="en-US" sz="2400" dirty="0">
              <a:solidFill>
                <a:srgbClr val="497D9E"/>
              </a:solidFill>
              <a:latin typeface="inherit"/>
            </a:endParaRPr>
          </a:p>
          <a:p>
            <a:pPr algn="ctr" fontAlgn="base"/>
            <a:r>
              <a:rPr lang="hi-IN" sz="2400" dirty="0">
                <a:solidFill>
                  <a:srgbClr val="497D9E"/>
                </a:solidFill>
                <a:latin typeface="inherit"/>
              </a:rPr>
              <a:t> </a:t>
            </a:r>
            <a:endParaRPr lang="hi-IN" sz="2400" dirty="0">
              <a:solidFill>
                <a:srgbClr val="497D9E"/>
              </a:solidFill>
              <a:latin typeface="merriweather_extendedLtIt"/>
            </a:endParaRPr>
          </a:p>
          <a:p>
            <a:pPr algn="ctr" fontAlgn="base"/>
            <a:r>
              <a:rPr lang="hi-IN" sz="2400" dirty="0">
                <a:solidFill>
                  <a:srgbClr val="497D9E"/>
                </a:solidFill>
                <a:latin typeface="inherit"/>
              </a:rPr>
              <a:t>लोग साथ आते गए और कारवाँ बनता गया </a:t>
            </a:r>
            <a:endParaRPr lang="hi-IN" sz="2400" dirty="0">
              <a:solidFill>
                <a:srgbClr val="497D9E"/>
              </a:solidFill>
              <a:latin typeface="merriweather_extendedLtI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A05E79-5F61-A54D-BA35-1C4A17B142D6}"/>
              </a:ext>
            </a:extLst>
          </p:cNvPr>
          <p:cNvSpPr/>
          <p:nvPr/>
        </p:nvSpPr>
        <p:spPr>
          <a:xfrm>
            <a:off x="6144688" y="4149587"/>
            <a:ext cx="5719791" cy="1418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solidFill>
                  <a:srgbClr val="497D9E"/>
                </a:solidFill>
                <a:latin typeface="Century Gothic" panose="020B0502020202020204" pitchFamily="34" charset="0"/>
              </a:rPr>
              <a:t>I set off alone towards my goal, but people came along, and it began to turn into a caravan</a:t>
            </a:r>
            <a:endParaRPr lang="en-US" sz="2000" dirty="0">
              <a:solidFill>
                <a:srgbClr val="497D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62FED-1276-A945-B27E-45E175F36C5C}"/>
              </a:ext>
            </a:extLst>
          </p:cNvPr>
          <p:cNvSpPr/>
          <p:nvPr/>
        </p:nvSpPr>
        <p:spPr>
          <a:xfrm>
            <a:off x="7915290" y="5568373"/>
            <a:ext cx="3213257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N" sz="2000" i="1" dirty="0" err="1">
                <a:solidFill>
                  <a:srgbClr val="050505"/>
                </a:solidFill>
                <a:latin typeface="Century Gothic" panose="020B0502020202020204" pitchFamily="34" charset="0"/>
              </a:rPr>
              <a:t>Majrooh</a:t>
            </a:r>
            <a:r>
              <a:rPr lang="en-IN" sz="2000" i="1" dirty="0">
                <a:solidFill>
                  <a:srgbClr val="050505"/>
                </a:solidFill>
                <a:latin typeface="Century Gothic" panose="020B0502020202020204" pitchFamily="34" charset="0"/>
              </a:rPr>
              <a:t> </a:t>
            </a:r>
            <a:r>
              <a:rPr lang="en-IN" sz="2000" i="1" dirty="0" err="1">
                <a:solidFill>
                  <a:srgbClr val="050505"/>
                </a:solidFill>
                <a:latin typeface="Century Gothic" panose="020B0502020202020204" pitchFamily="34" charset="0"/>
              </a:rPr>
              <a:t>Sultanpuri</a:t>
            </a:r>
            <a:endParaRPr lang="en-US" sz="2000" i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AAF97-0F10-0944-AC96-215B97FC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5"/>
          <a:stretch/>
        </p:blipFill>
        <p:spPr>
          <a:xfrm>
            <a:off x="0" y="1776265"/>
            <a:ext cx="6604000" cy="3810000"/>
          </a:xfrm>
          <a:prstGeom prst="diamond">
            <a:avLst/>
          </a:prstGeom>
        </p:spPr>
      </p:pic>
    </p:spTree>
    <p:extLst>
      <p:ext uri="{BB962C8B-B14F-4D97-AF65-F5344CB8AC3E}">
        <p14:creationId xmlns:p14="http://schemas.microsoft.com/office/powerpoint/2010/main" val="390322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FEF36-17A9-ED4C-8159-ED8E8960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65" y="3678381"/>
            <a:ext cx="4881787" cy="6891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97D9E"/>
                </a:solidFill>
              </a:rPr>
              <a:t>Thank you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1376BC-3D9B-1A40-9B79-65F5199DFD55}"/>
              </a:ext>
            </a:extLst>
          </p:cNvPr>
          <p:cNvGrpSpPr/>
          <p:nvPr/>
        </p:nvGrpSpPr>
        <p:grpSpPr>
          <a:xfrm>
            <a:off x="6593231" y="1579153"/>
            <a:ext cx="4322507" cy="4887640"/>
            <a:chOff x="4043995" y="1428384"/>
            <a:chExt cx="4322507" cy="48876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6A51-ED2F-2443-B81B-797ECF9F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9153" y="2770628"/>
              <a:ext cx="2192192" cy="2203153"/>
            </a:xfrm>
            <a:prstGeom prst="rect">
              <a:avLst/>
            </a:prstGeom>
          </p:spPr>
        </p:pic>
        <p:pic>
          <p:nvPicPr>
            <p:cNvPr id="1026" name="Picture 2" descr="Free Team Clip Art with No Background - ClipartKey">
              <a:extLst>
                <a:ext uri="{FF2B5EF4-FFF2-40B4-BE49-F238E27FC236}">
                  <a16:creationId xmlns:a16="http://schemas.microsoft.com/office/drawing/2014/main" id="{B9A6FF35-D87B-DC44-8B65-C627B4F9C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995" y="1428384"/>
              <a:ext cx="4322507" cy="488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43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FEF36-17A9-ED4C-8159-ED8E8960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6" y="332064"/>
            <a:ext cx="11817928" cy="689183"/>
          </a:xfrm>
        </p:spPr>
        <p:txBody>
          <a:bodyPr>
            <a:normAutofit/>
          </a:bodyPr>
          <a:lstStyle/>
          <a:p>
            <a:r>
              <a:rPr lang="en-US" sz="3200" dirty="0"/>
              <a:t>What Binds us together</a:t>
            </a:r>
          </a:p>
        </p:txBody>
      </p:sp>
      <p:pic>
        <p:nvPicPr>
          <p:cNvPr id="8" name="Picture 7" descr="Meerkat family on lookout">
            <a:extLst>
              <a:ext uri="{FF2B5EF4-FFF2-40B4-BE49-F238E27FC236}">
                <a16:creationId xmlns:a16="http://schemas.microsoft.com/office/drawing/2014/main" id="{88A6B88A-CB36-7041-A595-FF3F7CFAFE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200"/>
            <a:ext cx="6414656" cy="56826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EEE517-5B1E-C34E-AD1C-4B3380705513}"/>
              </a:ext>
            </a:extLst>
          </p:cNvPr>
          <p:cNvGrpSpPr/>
          <p:nvPr/>
        </p:nvGrpSpPr>
        <p:grpSpPr>
          <a:xfrm>
            <a:off x="6552707" y="2466718"/>
            <a:ext cx="5320146" cy="2063111"/>
            <a:chOff x="6552707" y="2466718"/>
            <a:chExt cx="5320146" cy="2063111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13A90EB7-8A08-C642-B2C6-580FAB7D8E6F}"/>
                </a:ext>
              </a:extLst>
            </p:cNvPr>
            <p:cNvSpPr txBox="1">
              <a:spLocks/>
            </p:cNvSpPr>
            <p:nvPr/>
          </p:nvSpPr>
          <p:spPr>
            <a:xfrm>
              <a:off x="7370125" y="2466718"/>
              <a:ext cx="3685309" cy="6891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 cap="all" spc="12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400" dirty="0">
                  <a:solidFill>
                    <a:schemeClr val="accent1">
                      <a:lumMod val="75000"/>
                    </a:schemeClr>
                  </a:solidFill>
                </a:rPr>
                <a:t>PURPOSE</a:t>
              </a: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87EC77B4-78AC-0B43-B10C-27AC36E7FB6B}"/>
                </a:ext>
              </a:extLst>
            </p:cNvPr>
            <p:cNvSpPr txBox="1">
              <a:spLocks/>
            </p:cNvSpPr>
            <p:nvPr/>
          </p:nvSpPr>
          <p:spPr>
            <a:xfrm>
              <a:off x="6552707" y="3840646"/>
              <a:ext cx="5320146" cy="6891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 cap="all" spc="12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cap="none" dirty="0">
                  <a:solidFill>
                    <a:schemeClr val="accent1">
                      <a:lumMod val="75000"/>
                    </a:schemeClr>
                  </a:solidFill>
                </a:rPr>
                <a:t>Beyond the Realms of Professional Boundaries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1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AB755-6253-F148-9AFD-2E4726030736}"/>
              </a:ext>
            </a:extLst>
          </p:cNvPr>
          <p:cNvSpPr/>
          <p:nvPr/>
        </p:nvSpPr>
        <p:spPr>
          <a:xfrm>
            <a:off x="0" y="0"/>
            <a:ext cx="12192000" cy="6954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C0423A5-E12B-2649-9AC1-D295737096CA}"/>
              </a:ext>
            </a:extLst>
          </p:cNvPr>
          <p:cNvSpPr txBox="1">
            <a:spLocks/>
          </p:cNvSpPr>
          <p:nvPr/>
        </p:nvSpPr>
        <p:spPr>
          <a:xfrm>
            <a:off x="7107887" y="1969737"/>
            <a:ext cx="4810011" cy="222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Through cross-learning, collaboration and collective thought leadership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729806-FA7A-AB4E-97EA-B644B3C69A14}"/>
              </a:ext>
            </a:extLst>
          </p:cNvPr>
          <p:cNvSpPr txBox="1"/>
          <p:nvPr/>
        </p:nvSpPr>
        <p:spPr>
          <a:xfrm>
            <a:off x="5073760" y="1752200"/>
            <a:ext cx="44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‘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48D7BC-BF2C-9C41-BE0F-BFE37D389F5F}"/>
              </a:ext>
            </a:extLst>
          </p:cNvPr>
          <p:cNvSpPr/>
          <p:nvPr/>
        </p:nvSpPr>
        <p:spPr>
          <a:xfrm>
            <a:off x="-2314" y="-11776"/>
            <a:ext cx="6837624" cy="7008936"/>
          </a:xfrm>
          <a:prstGeom prst="rect">
            <a:avLst/>
          </a:prstGeom>
          <a:gradFill>
            <a:gsLst>
              <a:gs pos="0">
                <a:srgbClr val="40779C"/>
              </a:gs>
              <a:gs pos="61000">
                <a:srgbClr val="4A80A1"/>
              </a:gs>
              <a:gs pos="100000">
                <a:srgbClr val="5185A5"/>
              </a:gs>
              <a:gs pos="100000">
                <a:srgbClr val="4F82A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hina launches experimental crew spacecraft, testing its deep-space  ambitions - The Verge">
            <a:extLst>
              <a:ext uri="{FF2B5EF4-FFF2-40B4-BE49-F238E27FC236}">
                <a16:creationId xmlns:a16="http://schemas.microsoft.com/office/drawing/2014/main" id="{81D5129A-BD8E-8C4E-B50B-9DB97EE9C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14" y="774898"/>
            <a:ext cx="3044286" cy="62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210A1DB-7573-9E45-9F61-5B531017A399}"/>
              </a:ext>
            </a:extLst>
          </p:cNvPr>
          <p:cNvSpPr txBox="1">
            <a:spLocks/>
          </p:cNvSpPr>
          <p:nvPr/>
        </p:nvSpPr>
        <p:spPr>
          <a:xfrm>
            <a:off x="112134" y="156512"/>
            <a:ext cx="3301391" cy="1111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Our Mission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6C31941F-8FAB-BE43-8ECB-B0F0EB022B03}"/>
              </a:ext>
            </a:extLst>
          </p:cNvPr>
          <p:cNvSpPr txBox="1">
            <a:spLocks/>
          </p:cNvSpPr>
          <p:nvPr/>
        </p:nvSpPr>
        <p:spPr>
          <a:xfrm>
            <a:off x="1783471" y="2260031"/>
            <a:ext cx="4681421" cy="1932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/>
              <a:t>Be a catalyst and voice for Supply Chain excellence, intellectual growth and success</a:t>
            </a:r>
          </a:p>
        </p:txBody>
      </p:sp>
    </p:spTree>
    <p:extLst>
      <p:ext uri="{BB962C8B-B14F-4D97-AF65-F5344CB8AC3E}">
        <p14:creationId xmlns:p14="http://schemas.microsoft.com/office/powerpoint/2010/main" val="3159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AB755-6253-F148-9AFD-2E4726030736}"/>
              </a:ext>
            </a:extLst>
          </p:cNvPr>
          <p:cNvSpPr/>
          <p:nvPr/>
        </p:nvSpPr>
        <p:spPr>
          <a:xfrm>
            <a:off x="0" y="0"/>
            <a:ext cx="12212386" cy="6954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729806-FA7A-AB4E-97EA-B644B3C69A14}"/>
              </a:ext>
            </a:extLst>
          </p:cNvPr>
          <p:cNvSpPr txBox="1"/>
          <p:nvPr/>
        </p:nvSpPr>
        <p:spPr>
          <a:xfrm>
            <a:off x="5073760" y="1752200"/>
            <a:ext cx="44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‘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48D7BC-BF2C-9C41-BE0F-BFE37D389F5F}"/>
              </a:ext>
            </a:extLst>
          </p:cNvPr>
          <p:cNvSpPr/>
          <p:nvPr/>
        </p:nvSpPr>
        <p:spPr>
          <a:xfrm>
            <a:off x="5773154" y="0"/>
            <a:ext cx="6444000" cy="6954982"/>
          </a:xfrm>
          <a:prstGeom prst="rect">
            <a:avLst/>
          </a:prstGeom>
          <a:gradFill>
            <a:gsLst>
              <a:gs pos="0">
                <a:srgbClr val="40779C"/>
              </a:gs>
              <a:gs pos="61000">
                <a:srgbClr val="4A80A1"/>
              </a:gs>
              <a:gs pos="100000">
                <a:srgbClr val="5185A5"/>
              </a:gs>
              <a:gs pos="100000">
                <a:srgbClr val="4F82A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210A1DB-7573-9E45-9F61-5B531017A399}"/>
              </a:ext>
            </a:extLst>
          </p:cNvPr>
          <p:cNvSpPr txBox="1">
            <a:spLocks/>
          </p:cNvSpPr>
          <p:nvPr/>
        </p:nvSpPr>
        <p:spPr>
          <a:xfrm>
            <a:off x="112134" y="156512"/>
            <a:ext cx="3301391" cy="1111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497D9E"/>
                </a:solidFill>
              </a:rPr>
              <a:t>VISION 2023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6C31941F-8FAB-BE43-8ECB-B0F0EB022B03}"/>
              </a:ext>
            </a:extLst>
          </p:cNvPr>
          <p:cNvSpPr txBox="1">
            <a:spLocks/>
          </p:cNvSpPr>
          <p:nvPr/>
        </p:nvSpPr>
        <p:spPr>
          <a:xfrm>
            <a:off x="270873" y="2066858"/>
            <a:ext cx="4816185" cy="272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rgbClr val="497D9E"/>
                </a:solidFill>
              </a:rPr>
              <a:t>Be the leading &amp; largest community of  Supply Chain Leaders in India, representing all leading sectors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F18B80-D8E1-8C4D-A4E3-2021BE315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52" y="3671261"/>
            <a:ext cx="5374125" cy="2988000"/>
          </a:xfrm>
          <a:prstGeom prst="ellipse">
            <a:avLst/>
          </a:prstGeom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C0423A5-E12B-2649-9AC1-D295737096CA}"/>
              </a:ext>
            </a:extLst>
          </p:cNvPr>
          <p:cNvSpPr txBox="1">
            <a:spLocks/>
          </p:cNvSpPr>
          <p:nvPr/>
        </p:nvSpPr>
        <p:spPr>
          <a:xfrm>
            <a:off x="6596908" y="724381"/>
            <a:ext cx="4810011" cy="222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/>
              <a:t>Enroll 200+ senior supply chain professionals from companies, academia cutting across major various sectors</a:t>
            </a:r>
          </a:p>
        </p:txBody>
      </p:sp>
    </p:spTree>
    <p:extLst>
      <p:ext uri="{BB962C8B-B14F-4D97-AF65-F5344CB8AC3E}">
        <p14:creationId xmlns:p14="http://schemas.microsoft.com/office/powerpoint/2010/main" val="193025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AB755-6253-F148-9AFD-2E4726030736}"/>
              </a:ext>
            </a:extLst>
          </p:cNvPr>
          <p:cNvSpPr/>
          <p:nvPr/>
        </p:nvSpPr>
        <p:spPr>
          <a:xfrm>
            <a:off x="0" y="0"/>
            <a:ext cx="12192000" cy="6954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C0423A5-E12B-2649-9AC1-D295737096CA}"/>
              </a:ext>
            </a:extLst>
          </p:cNvPr>
          <p:cNvSpPr txBox="1">
            <a:spLocks/>
          </p:cNvSpPr>
          <p:nvPr/>
        </p:nvSpPr>
        <p:spPr>
          <a:xfrm>
            <a:off x="6596910" y="1013328"/>
            <a:ext cx="4930072" cy="222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Collaboration in the areas of shared logistics, collective negotiation, developing sectoral best practices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729806-FA7A-AB4E-97EA-B644B3C69A14}"/>
              </a:ext>
            </a:extLst>
          </p:cNvPr>
          <p:cNvSpPr txBox="1"/>
          <p:nvPr/>
        </p:nvSpPr>
        <p:spPr>
          <a:xfrm>
            <a:off x="5073760" y="1752200"/>
            <a:ext cx="44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‘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48D7BC-BF2C-9C41-BE0F-BFE37D389F5F}"/>
              </a:ext>
            </a:extLst>
          </p:cNvPr>
          <p:cNvSpPr/>
          <p:nvPr/>
        </p:nvSpPr>
        <p:spPr>
          <a:xfrm>
            <a:off x="-2314" y="-11776"/>
            <a:ext cx="5779659" cy="7008936"/>
          </a:xfrm>
          <a:prstGeom prst="rect">
            <a:avLst/>
          </a:prstGeom>
          <a:gradFill>
            <a:gsLst>
              <a:gs pos="0">
                <a:srgbClr val="40779C"/>
              </a:gs>
              <a:gs pos="61000">
                <a:srgbClr val="4A80A1"/>
              </a:gs>
              <a:gs pos="100000">
                <a:srgbClr val="5185A5"/>
              </a:gs>
              <a:gs pos="100000">
                <a:srgbClr val="4F82A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210A1DB-7573-9E45-9F61-5B531017A399}"/>
              </a:ext>
            </a:extLst>
          </p:cNvPr>
          <p:cNvSpPr txBox="1">
            <a:spLocks/>
          </p:cNvSpPr>
          <p:nvPr/>
        </p:nvSpPr>
        <p:spPr>
          <a:xfrm>
            <a:off x="112134" y="156512"/>
            <a:ext cx="3301391" cy="1111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VISION 2023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6C31941F-8FAB-BE43-8ECB-B0F0EB022B03}"/>
              </a:ext>
            </a:extLst>
          </p:cNvPr>
          <p:cNvSpPr txBox="1">
            <a:spLocks/>
          </p:cNvSpPr>
          <p:nvPr/>
        </p:nvSpPr>
        <p:spPr>
          <a:xfrm>
            <a:off x="479247" y="2260031"/>
            <a:ext cx="4816185" cy="272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/>
              <a:t>Drive Collaboration Projects across to create business value for the members’ companies </a:t>
            </a:r>
          </a:p>
        </p:txBody>
      </p:sp>
      <p:pic>
        <p:nvPicPr>
          <p:cNvPr id="5" name="Picture 4" descr="Sea of hands in the middle">
            <a:extLst>
              <a:ext uri="{FF2B5EF4-FFF2-40B4-BE49-F238E27FC236}">
                <a16:creationId xmlns:a16="http://schemas.microsoft.com/office/drawing/2014/main" id="{93451027-C247-2049-A0E5-83A32B44E717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46" y="3622173"/>
            <a:ext cx="5364000" cy="3024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40482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AB755-6253-F148-9AFD-2E4726030736}"/>
              </a:ext>
            </a:extLst>
          </p:cNvPr>
          <p:cNvSpPr/>
          <p:nvPr/>
        </p:nvSpPr>
        <p:spPr>
          <a:xfrm>
            <a:off x="0" y="0"/>
            <a:ext cx="12192000" cy="6954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representing all leading sectors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729806-FA7A-AB4E-97EA-B644B3C69A14}"/>
              </a:ext>
            </a:extLst>
          </p:cNvPr>
          <p:cNvSpPr txBox="1"/>
          <p:nvPr/>
        </p:nvSpPr>
        <p:spPr>
          <a:xfrm>
            <a:off x="5073760" y="1752200"/>
            <a:ext cx="44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‘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48D7BC-BF2C-9C41-BE0F-BFE37D389F5F}"/>
              </a:ext>
            </a:extLst>
          </p:cNvPr>
          <p:cNvSpPr/>
          <p:nvPr/>
        </p:nvSpPr>
        <p:spPr>
          <a:xfrm>
            <a:off x="5746476" y="0"/>
            <a:ext cx="6444000" cy="7008936"/>
          </a:xfrm>
          <a:prstGeom prst="rect">
            <a:avLst/>
          </a:prstGeom>
          <a:gradFill>
            <a:gsLst>
              <a:gs pos="0">
                <a:srgbClr val="40779C"/>
              </a:gs>
              <a:gs pos="61000">
                <a:srgbClr val="4A80A1"/>
              </a:gs>
              <a:gs pos="100000">
                <a:srgbClr val="5185A5"/>
              </a:gs>
              <a:gs pos="100000">
                <a:srgbClr val="4F82A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210A1DB-7573-9E45-9F61-5B531017A399}"/>
              </a:ext>
            </a:extLst>
          </p:cNvPr>
          <p:cNvSpPr txBox="1">
            <a:spLocks/>
          </p:cNvSpPr>
          <p:nvPr/>
        </p:nvSpPr>
        <p:spPr>
          <a:xfrm>
            <a:off x="112134" y="156512"/>
            <a:ext cx="3301391" cy="1111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497D9E"/>
                </a:solidFill>
              </a:rPr>
              <a:t>VISION 2023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6C31941F-8FAB-BE43-8ECB-B0F0EB022B03}"/>
              </a:ext>
            </a:extLst>
          </p:cNvPr>
          <p:cNvSpPr txBox="1">
            <a:spLocks/>
          </p:cNvSpPr>
          <p:nvPr/>
        </p:nvSpPr>
        <p:spPr>
          <a:xfrm>
            <a:off x="479247" y="2260031"/>
            <a:ext cx="4816185" cy="272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rgbClr val="497D9E"/>
                </a:solidFill>
              </a:rPr>
              <a:t>Be the leading voice of supply chain for influencing the government policies  </a:t>
            </a:r>
          </a:p>
        </p:txBody>
      </p:sp>
      <p:pic>
        <p:nvPicPr>
          <p:cNvPr id="5122" name="Picture 2" descr="स्कूलों में इस गर्मी की छुट्टी में भी छात्रों को मध्याह्न भोजन मिलेगा: रमेश  पोखरियाल निशंक - news">
            <a:extLst>
              <a:ext uri="{FF2B5EF4-FFF2-40B4-BE49-F238E27FC236}">
                <a16:creationId xmlns:a16="http://schemas.microsoft.com/office/drawing/2014/main" id="{48158372-2C1D-8E40-89FB-B0F90657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790" y="3622173"/>
            <a:ext cx="5224628" cy="29268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C0423A5-E12B-2649-9AC1-D295737096CA}"/>
              </a:ext>
            </a:extLst>
          </p:cNvPr>
          <p:cNvSpPr txBox="1">
            <a:spLocks/>
          </p:cNvSpPr>
          <p:nvPr/>
        </p:nvSpPr>
        <p:spPr>
          <a:xfrm>
            <a:off x="6596910" y="1013328"/>
            <a:ext cx="4930072" cy="222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/>
              <a:t>Establish connects, advise and collaborate with Ministry of Commerce and Industry bodies on logistics policy matters </a:t>
            </a:r>
          </a:p>
        </p:txBody>
      </p:sp>
    </p:spTree>
    <p:extLst>
      <p:ext uri="{BB962C8B-B14F-4D97-AF65-F5344CB8AC3E}">
        <p14:creationId xmlns:p14="http://schemas.microsoft.com/office/powerpoint/2010/main" val="2198915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AB755-6253-F148-9AFD-2E4726030736}"/>
              </a:ext>
            </a:extLst>
          </p:cNvPr>
          <p:cNvSpPr/>
          <p:nvPr/>
        </p:nvSpPr>
        <p:spPr>
          <a:xfrm>
            <a:off x="0" y="0"/>
            <a:ext cx="12192000" cy="6954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representing all leading sectors</a:t>
            </a:r>
            <a:endParaRPr lang="en-US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C0423A5-E12B-2649-9AC1-D295737096CA}"/>
              </a:ext>
            </a:extLst>
          </p:cNvPr>
          <p:cNvSpPr txBox="1">
            <a:spLocks/>
          </p:cNvSpPr>
          <p:nvPr/>
        </p:nvSpPr>
        <p:spPr>
          <a:xfrm>
            <a:off x="6323283" y="1013328"/>
            <a:ext cx="5389470" cy="222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Invite startup companies to present their value proposition and provide opportunities for testing and proof of concept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729806-FA7A-AB4E-97EA-B644B3C69A14}"/>
              </a:ext>
            </a:extLst>
          </p:cNvPr>
          <p:cNvSpPr txBox="1"/>
          <p:nvPr/>
        </p:nvSpPr>
        <p:spPr>
          <a:xfrm>
            <a:off x="5073760" y="1752200"/>
            <a:ext cx="44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‘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48D7BC-BF2C-9C41-BE0F-BFE37D389F5F}"/>
              </a:ext>
            </a:extLst>
          </p:cNvPr>
          <p:cNvSpPr/>
          <p:nvPr/>
        </p:nvSpPr>
        <p:spPr>
          <a:xfrm>
            <a:off x="-2314" y="-11776"/>
            <a:ext cx="5779659" cy="7008936"/>
          </a:xfrm>
          <a:prstGeom prst="rect">
            <a:avLst/>
          </a:prstGeom>
          <a:gradFill>
            <a:gsLst>
              <a:gs pos="0">
                <a:srgbClr val="40779C"/>
              </a:gs>
              <a:gs pos="61000">
                <a:srgbClr val="4A80A1"/>
              </a:gs>
              <a:gs pos="100000">
                <a:srgbClr val="5185A5"/>
              </a:gs>
              <a:gs pos="100000">
                <a:srgbClr val="4F82A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210A1DB-7573-9E45-9F61-5B531017A399}"/>
              </a:ext>
            </a:extLst>
          </p:cNvPr>
          <p:cNvSpPr txBox="1">
            <a:spLocks/>
          </p:cNvSpPr>
          <p:nvPr/>
        </p:nvSpPr>
        <p:spPr>
          <a:xfrm>
            <a:off x="112134" y="156512"/>
            <a:ext cx="3301391" cy="1111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VISION 2023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6C31941F-8FAB-BE43-8ECB-B0F0EB022B03}"/>
              </a:ext>
            </a:extLst>
          </p:cNvPr>
          <p:cNvSpPr txBox="1">
            <a:spLocks/>
          </p:cNvSpPr>
          <p:nvPr/>
        </p:nvSpPr>
        <p:spPr>
          <a:xfrm>
            <a:off x="479247" y="2260031"/>
            <a:ext cx="4816185" cy="272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/>
              <a:t>Provide a platform to Startup companies to encourage innovation in Supply Chain</a:t>
            </a:r>
          </a:p>
        </p:txBody>
      </p:sp>
      <p:pic>
        <p:nvPicPr>
          <p:cNvPr id="7170" name="Picture 2" descr="startups: 5 startup trends to watch-out for in 2020 - The Economic Times">
            <a:extLst>
              <a:ext uri="{FF2B5EF4-FFF2-40B4-BE49-F238E27FC236}">
                <a16:creationId xmlns:a16="http://schemas.microsoft.com/office/drawing/2014/main" id="{19873F4E-DEBE-3C42-B31C-3BB23BD78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5068" y="3622173"/>
            <a:ext cx="5477326" cy="30920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74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AB755-6253-F148-9AFD-2E4726030736}"/>
              </a:ext>
            </a:extLst>
          </p:cNvPr>
          <p:cNvSpPr/>
          <p:nvPr/>
        </p:nvSpPr>
        <p:spPr>
          <a:xfrm>
            <a:off x="0" y="0"/>
            <a:ext cx="12192000" cy="6954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representing all leading sectors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729806-FA7A-AB4E-97EA-B644B3C69A14}"/>
              </a:ext>
            </a:extLst>
          </p:cNvPr>
          <p:cNvSpPr txBox="1"/>
          <p:nvPr/>
        </p:nvSpPr>
        <p:spPr>
          <a:xfrm>
            <a:off x="5073760" y="1752200"/>
            <a:ext cx="44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‘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48D7BC-BF2C-9C41-BE0F-BFE37D389F5F}"/>
              </a:ext>
            </a:extLst>
          </p:cNvPr>
          <p:cNvSpPr/>
          <p:nvPr/>
        </p:nvSpPr>
        <p:spPr>
          <a:xfrm>
            <a:off x="5746476" y="0"/>
            <a:ext cx="6444000" cy="6954982"/>
          </a:xfrm>
          <a:prstGeom prst="rect">
            <a:avLst/>
          </a:prstGeom>
          <a:gradFill>
            <a:gsLst>
              <a:gs pos="0">
                <a:srgbClr val="40779C"/>
              </a:gs>
              <a:gs pos="61000">
                <a:srgbClr val="4A80A1"/>
              </a:gs>
              <a:gs pos="100000">
                <a:srgbClr val="5185A5"/>
              </a:gs>
              <a:gs pos="100000">
                <a:srgbClr val="4F82A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210A1DB-7573-9E45-9F61-5B531017A399}"/>
              </a:ext>
            </a:extLst>
          </p:cNvPr>
          <p:cNvSpPr txBox="1">
            <a:spLocks/>
          </p:cNvSpPr>
          <p:nvPr/>
        </p:nvSpPr>
        <p:spPr>
          <a:xfrm>
            <a:off x="112134" y="156512"/>
            <a:ext cx="3301391" cy="1111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497D9E"/>
                </a:solidFill>
              </a:rPr>
              <a:t>VISION 2023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6C31941F-8FAB-BE43-8ECB-B0F0EB022B03}"/>
              </a:ext>
            </a:extLst>
          </p:cNvPr>
          <p:cNvSpPr txBox="1">
            <a:spLocks/>
          </p:cNvSpPr>
          <p:nvPr/>
        </p:nvSpPr>
        <p:spPr>
          <a:xfrm>
            <a:off x="479247" y="2260031"/>
            <a:ext cx="4816185" cy="272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>
                <a:solidFill>
                  <a:srgbClr val="497D9E"/>
                </a:solidFill>
              </a:rPr>
              <a:t>Be a point of reference for the Supply Chain Best Practices &amp; Knowledge</a:t>
            </a:r>
          </a:p>
        </p:txBody>
      </p:sp>
      <p:pic>
        <p:nvPicPr>
          <p:cNvPr id="9218" name="Picture 2" descr="Hit Up Librarywala For Delivery Of Books | LBB, Bangalore">
            <a:extLst>
              <a:ext uri="{FF2B5EF4-FFF2-40B4-BE49-F238E27FC236}">
                <a16:creationId xmlns:a16="http://schemas.microsoft.com/office/drawing/2014/main" id="{9600E1AD-BDFB-3341-958C-47BCC14F1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9289" y="3546764"/>
            <a:ext cx="5689242" cy="30472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C0423A5-E12B-2649-9AC1-D295737096CA}"/>
              </a:ext>
            </a:extLst>
          </p:cNvPr>
          <p:cNvSpPr txBox="1">
            <a:spLocks/>
          </p:cNvSpPr>
          <p:nvPr/>
        </p:nvSpPr>
        <p:spPr>
          <a:xfrm>
            <a:off x="6323283" y="867065"/>
            <a:ext cx="5389470" cy="2415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i="1" dirty="0"/>
              <a:t>Conduct studies in collaboration with consulting companies, build &amp; share repository of knowledge &amp; best practices contributed by the members</a:t>
            </a:r>
          </a:p>
        </p:txBody>
      </p:sp>
    </p:spTree>
    <p:extLst>
      <p:ext uri="{BB962C8B-B14F-4D97-AF65-F5344CB8AC3E}">
        <p14:creationId xmlns:p14="http://schemas.microsoft.com/office/powerpoint/2010/main" val="3203659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1AB755-6253-F148-9AFD-2E4726030736}"/>
              </a:ext>
            </a:extLst>
          </p:cNvPr>
          <p:cNvSpPr/>
          <p:nvPr/>
        </p:nvSpPr>
        <p:spPr>
          <a:xfrm>
            <a:off x="0" y="0"/>
            <a:ext cx="12192000" cy="6954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representing all leading sectors</a:t>
            </a:r>
            <a:endParaRPr lang="en-US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C0423A5-E12B-2649-9AC1-D295737096CA}"/>
              </a:ext>
            </a:extLst>
          </p:cNvPr>
          <p:cNvSpPr txBox="1">
            <a:spLocks/>
          </p:cNvSpPr>
          <p:nvPr/>
        </p:nvSpPr>
        <p:spPr>
          <a:xfrm>
            <a:off x="6323283" y="867065"/>
            <a:ext cx="5389470" cy="2415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Talks, coaching &amp; mentoring the college students &amp; early career professions by the members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729806-FA7A-AB4E-97EA-B644B3C69A14}"/>
              </a:ext>
            </a:extLst>
          </p:cNvPr>
          <p:cNvSpPr txBox="1"/>
          <p:nvPr/>
        </p:nvSpPr>
        <p:spPr>
          <a:xfrm>
            <a:off x="5073760" y="1752200"/>
            <a:ext cx="443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‘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48D7BC-BF2C-9C41-BE0F-BFE37D389F5F}"/>
              </a:ext>
            </a:extLst>
          </p:cNvPr>
          <p:cNvSpPr/>
          <p:nvPr/>
        </p:nvSpPr>
        <p:spPr>
          <a:xfrm>
            <a:off x="-2314" y="-11776"/>
            <a:ext cx="5779659" cy="7008936"/>
          </a:xfrm>
          <a:prstGeom prst="rect">
            <a:avLst/>
          </a:prstGeom>
          <a:gradFill>
            <a:gsLst>
              <a:gs pos="0">
                <a:srgbClr val="40779C"/>
              </a:gs>
              <a:gs pos="61000">
                <a:srgbClr val="4A80A1"/>
              </a:gs>
              <a:gs pos="100000">
                <a:srgbClr val="5185A5"/>
              </a:gs>
              <a:gs pos="100000">
                <a:srgbClr val="4F82A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210A1DB-7573-9E45-9F61-5B531017A399}"/>
              </a:ext>
            </a:extLst>
          </p:cNvPr>
          <p:cNvSpPr txBox="1">
            <a:spLocks/>
          </p:cNvSpPr>
          <p:nvPr/>
        </p:nvSpPr>
        <p:spPr>
          <a:xfrm>
            <a:off x="112134" y="156512"/>
            <a:ext cx="3301391" cy="1111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VISION 2023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6C31941F-8FAB-BE43-8ECB-B0F0EB022B03}"/>
              </a:ext>
            </a:extLst>
          </p:cNvPr>
          <p:cNvSpPr txBox="1">
            <a:spLocks/>
          </p:cNvSpPr>
          <p:nvPr/>
        </p:nvSpPr>
        <p:spPr>
          <a:xfrm>
            <a:off x="479247" y="2260031"/>
            <a:ext cx="4816185" cy="272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i="1" dirty="0"/>
              <a:t>Promote the Supply Chain Profession among Youth &amp; Early Career Professionals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744C89-092C-E747-B9D2-E9B74E0C8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7127" y="3733009"/>
            <a:ext cx="5501781" cy="29176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23004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JuxtaposeVTI">
  <a:themeElements>
    <a:clrScheme name="AnalogousFromLightSeedLeftStep">
      <a:dk1>
        <a:srgbClr val="000000"/>
      </a:dk1>
      <a:lt1>
        <a:srgbClr val="FFFFFF"/>
      </a:lt1>
      <a:dk2>
        <a:srgbClr val="213B39"/>
      </a:dk2>
      <a:lt2>
        <a:srgbClr val="E8E5E2"/>
      </a:lt2>
      <a:accent1>
        <a:srgbClr val="7FA6C4"/>
      </a:accent1>
      <a:accent2>
        <a:srgbClr val="6DAEAF"/>
      </a:accent2>
      <a:accent3>
        <a:srgbClr val="7AAC98"/>
      </a:accent3>
      <a:accent4>
        <a:srgbClr val="6DB079"/>
      </a:accent4>
      <a:accent5>
        <a:srgbClr val="86AC7A"/>
      </a:accent5>
      <a:accent6>
        <a:srgbClr val="93A96A"/>
      </a:accent6>
      <a:hlink>
        <a:srgbClr val="A1795A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388</Words>
  <Application>Microsoft Macintosh PowerPoint</Application>
  <PresentationFormat>Widescreen</PresentationFormat>
  <Paragraphs>73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Franklin Gothic Demi Cond</vt:lpstr>
      <vt:lpstr>Franklin Gothic Medium</vt:lpstr>
      <vt:lpstr>inherit</vt:lpstr>
      <vt:lpstr>merriweather_extendedLtIt</vt:lpstr>
      <vt:lpstr>Wingdings</vt:lpstr>
      <vt:lpstr>JuxtaposeVTI</vt:lpstr>
      <vt:lpstr>CVSCL Vision 2023</vt:lpstr>
      <vt:lpstr>What Binds us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Achievements 2019-2020</vt:lpstr>
      <vt:lpstr>Last Word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CVSCL Vision 2023</dc:title>
  <dc:creator>Ashish Mendiratta</dc:creator>
  <cp:lastModifiedBy>Ashish Mendiratta</cp:lastModifiedBy>
  <cp:revision>38</cp:revision>
  <dcterms:created xsi:type="dcterms:W3CDTF">2020-10-12T03:54:21Z</dcterms:created>
  <dcterms:modified xsi:type="dcterms:W3CDTF">2020-10-17T03:58:13Z</dcterms:modified>
</cp:coreProperties>
</file>